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19"/>
  </p:notesMasterIdLst>
  <p:sldIdLst>
    <p:sldId id="303" r:id="rId5"/>
    <p:sldId id="332" r:id="rId6"/>
    <p:sldId id="328" r:id="rId7"/>
    <p:sldId id="333" r:id="rId8"/>
    <p:sldId id="327" r:id="rId9"/>
    <p:sldId id="315" r:id="rId10"/>
    <p:sldId id="324" r:id="rId11"/>
    <p:sldId id="277" r:id="rId12"/>
    <p:sldId id="326" r:id="rId13"/>
    <p:sldId id="331" r:id="rId14"/>
    <p:sldId id="325" r:id="rId15"/>
    <p:sldId id="334" r:id="rId16"/>
    <p:sldId id="329" r:id="rId17"/>
    <p:sldId id="33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in Tomkiewicz" initials="MT" lastIdx="1" clrIdx="0">
    <p:extLst>
      <p:ext uri="{19B8F6BF-5375-455C-9EA6-DF929625EA0E}">
        <p15:presenceInfo xmlns:p15="http://schemas.microsoft.com/office/powerpoint/2012/main" userId="Marcin Tomkiewic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cin\Downloads\hot_plate_4.02.22.ods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cin\Desktop\hot_plate_4.02.22.ods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cin\Desktop\26.11.21_zestawienie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435983350572579"/>
          <c:y val="5.8999707406393639E-2"/>
          <c:w val="0.86520727558934007"/>
          <c:h val="0.68236226863868465"/>
        </c:manualLayout>
      </c:layout>
      <c:barChart>
        <c:barDir val="col"/>
        <c:grouping val="stacked"/>
        <c:varyColors val="0"/>
        <c:ser>
          <c:idx val="0"/>
          <c:order val="0"/>
          <c:tx>
            <c:v>Szerokość warstwy</c:v>
          </c:tx>
          <c:spPr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val>
            <c:numRef>
              <c:f>Arkusz1!$D$2:$D$11</c:f>
              <c:numCache>
                <c:formatCode>General</c:formatCode>
                <c:ptCount val="10"/>
                <c:pt idx="0">
                  <c:v>5</c:v>
                </c:pt>
                <c:pt idx="1">
                  <c:v>7</c:v>
                </c:pt>
                <c:pt idx="2">
                  <c:v>12</c:v>
                </c:pt>
                <c:pt idx="3">
                  <c:v>20</c:v>
                </c:pt>
                <c:pt idx="4">
                  <c:v>25</c:v>
                </c:pt>
                <c:pt idx="5">
                  <c:v>25</c:v>
                </c:pt>
                <c:pt idx="6">
                  <c:v>25</c:v>
                </c:pt>
                <c:pt idx="7">
                  <c:v>30</c:v>
                </c:pt>
                <c:pt idx="8">
                  <c:v>30</c:v>
                </c:pt>
                <c:pt idx="9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58C-4C56-B293-865F994D4B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72434464"/>
        <c:axId val="872437376"/>
      </c:barChart>
      <c:catAx>
        <c:axId val="8724344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000" dirty="0"/>
                  <a:t>Pomiar</a:t>
                </a:r>
                <a:endParaRPr lang="pl-PL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872437376"/>
        <c:crosses val="autoZero"/>
        <c:auto val="1"/>
        <c:lblAlgn val="ctr"/>
        <c:lblOffset val="100"/>
        <c:noMultiLvlLbl val="0"/>
      </c:catAx>
      <c:valAx>
        <c:axId val="8724373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000" dirty="0"/>
                  <a:t>Szerokość warstwy [mm]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872434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7013013998250218"/>
          <c:y val="6.0185185185185182E-2"/>
          <c:w val="0.70302271656002913"/>
          <c:h val="0.63071048410615338"/>
        </c:manualLayout>
      </c:layout>
      <c:barChart>
        <c:barDir val="col"/>
        <c:grouping val="stacked"/>
        <c:varyColors val="0"/>
        <c:ser>
          <c:idx val="0"/>
          <c:order val="0"/>
          <c:tx>
            <c:v>strona ciepła</c:v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val>
            <c:numRef>
              <c:f>Arkusz1!$C$2:$C$11</c:f>
              <c:numCache>
                <c:formatCode>General</c:formatCode>
                <c:ptCount val="10"/>
                <c:pt idx="0">
                  <c:v>60</c:v>
                </c:pt>
                <c:pt idx="1">
                  <c:v>70</c:v>
                </c:pt>
                <c:pt idx="2">
                  <c:v>75</c:v>
                </c:pt>
                <c:pt idx="3">
                  <c:v>80</c:v>
                </c:pt>
                <c:pt idx="4">
                  <c:v>85</c:v>
                </c:pt>
                <c:pt idx="5">
                  <c:v>75</c:v>
                </c:pt>
                <c:pt idx="6">
                  <c:v>80</c:v>
                </c:pt>
                <c:pt idx="7">
                  <c:v>105</c:v>
                </c:pt>
                <c:pt idx="8">
                  <c:v>95</c:v>
                </c:pt>
                <c:pt idx="9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54-4A6C-83B2-1F7D0D0F0466}"/>
            </c:ext>
          </c:extLst>
        </c:ser>
        <c:ser>
          <c:idx val="1"/>
          <c:order val="1"/>
          <c:tx>
            <c:v>Różnica temperatur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Arkusz1!$E$2:$E$11</c:f>
              <c:numCache>
                <c:formatCode>General</c:formatCode>
                <c:ptCount val="10"/>
                <c:pt idx="0">
                  <c:v>120</c:v>
                </c:pt>
                <c:pt idx="1">
                  <c:v>160</c:v>
                </c:pt>
                <c:pt idx="2">
                  <c:v>175</c:v>
                </c:pt>
                <c:pt idx="3">
                  <c:v>220</c:v>
                </c:pt>
                <c:pt idx="4">
                  <c:v>215</c:v>
                </c:pt>
                <c:pt idx="5">
                  <c:v>225</c:v>
                </c:pt>
                <c:pt idx="6">
                  <c:v>220</c:v>
                </c:pt>
                <c:pt idx="7">
                  <c:v>345</c:v>
                </c:pt>
                <c:pt idx="8">
                  <c:v>355</c:v>
                </c:pt>
                <c:pt idx="9">
                  <c:v>350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54-4A6C-83B2-1F7D0D0F046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23321215"/>
        <c:axId val="2023322047"/>
      </c:barChart>
      <c:catAx>
        <c:axId val="2023321215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Pomiar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23322047"/>
        <c:crosses val="autoZero"/>
        <c:auto val="1"/>
        <c:lblAlgn val="ctr"/>
        <c:lblOffset val="100"/>
        <c:noMultiLvlLbl val="0"/>
      </c:catAx>
      <c:valAx>
        <c:axId val="2023322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dirty="0"/>
                  <a:t>Temperatura [C]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023321215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5.9767668169191712E-2"/>
          <c:y val="2.1956087824351298E-2"/>
          <c:w val="0.91893083148845367"/>
          <c:h val="0.88941455671334502"/>
        </c:manualLayout>
      </c:layout>
      <c:scatterChart>
        <c:scatterStyle val="smoothMarker"/>
        <c:varyColors val="0"/>
        <c:ser>
          <c:idx val="1"/>
          <c:order val="0"/>
          <c:tx>
            <c:v>Próbka z warstwą izolacyjną kompozytową</c:v>
          </c:tx>
          <c:spPr>
            <a:ln w="19050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trendline>
            <c:name>15</c:name>
            <c:spPr>
              <a:ln w="19050" cap="rnd">
                <a:solidFill>
                  <a:schemeClr val="accent2"/>
                </a:solidFill>
                <a:prstDash val="sysDot"/>
              </a:ln>
              <a:effectLst/>
            </c:spPr>
            <c:trendlineType val="power"/>
            <c:dispRSqr val="0"/>
            <c:dispEq val="0"/>
          </c:trendline>
          <c:xVal>
            <c:numRef>
              <c:f>AlAl_mata!$C$2:$C$822</c:f>
              <c:numCache>
                <c:formatCode>General</c:formatCode>
                <c:ptCount val="821"/>
                <c:pt idx="0">
                  <c:v>0</c:v>
                </c:pt>
                <c:pt idx="1">
                  <c:v>3.9990000000000001</c:v>
                </c:pt>
                <c:pt idx="2">
                  <c:v>8.0009999999999994</c:v>
                </c:pt>
                <c:pt idx="3">
                  <c:v>12.019</c:v>
                </c:pt>
                <c:pt idx="4">
                  <c:v>16.010999999999999</c:v>
                </c:pt>
                <c:pt idx="5">
                  <c:v>20.021999999999998</c:v>
                </c:pt>
                <c:pt idx="6">
                  <c:v>24.036999999999999</c:v>
                </c:pt>
                <c:pt idx="7">
                  <c:v>28.021999999999998</c:v>
                </c:pt>
                <c:pt idx="8">
                  <c:v>32.040999999999997</c:v>
                </c:pt>
                <c:pt idx="9">
                  <c:v>36.021999999999998</c:v>
                </c:pt>
                <c:pt idx="10">
                  <c:v>40.042999999999999</c:v>
                </c:pt>
                <c:pt idx="11">
                  <c:v>44.045000000000002</c:v>
                </c:pt>
                <c:pt idx="12">
                  <c:v>48.040999999999997</c:v>
                </c:pt>
                <c:pt idx="13">
                  <c:v>52.040999999999997</c:v>
                </c:pt>
                <c:pt idx="14">
                  <c:v>56.039000000000001</c:v>
                </c:pt>
                <c:pt idx="15">
                  <c:v>60.045999999999999</c:v>
                </c:pt>
                <c:pt idx="16">
                  <c:v>64.06</c:v>
                </c:pt>
                <c:pt idx="17">
                  <c:v>68.06</c:v>
                </c:pt>
                <c:pt idx="18">
                  <c:v>72.061000000000007</c:v>
                </c:pt>
                <c:pt idx="19">
                  <c:v>76.085999999999999</c:v>
                </c:pt>
                <c:pt idx="20">
                  <c:v>80.081000000000003</c:v>
                </c:pt>
                <c:pt idx="21">
                  <c:v>84.093000000000004</c:v>
                </c:pt>
                <c:pt idx="22">
                  <c:v>88.123000000000005</c:v>
                </c:pt>
                <c:pt idx="23">
                  <c:v>92.081000000000003</c:v>
                </c:pt>
                <c:pt idx="24">
                  <c:v>96.081000000000003</c:v>
                </c:pt>
                <c:pt idx="25">
                  <c:v>100.081</c:v>
                </c:pt>
                <c:pt idx="26">
                  <c:v>104.08199999999999</c:v>
                </c:pt>
                <c:pt idx="27">
                  <c:v>108.1</c:v>
                </c:pt>
                <c:pt idx="28">
                  <c:v>112.084</c:v>
                </c:pt>
                <c:pt idx="29">
                  <c:v>116.1</c:v>
                </c:pt>
                <c:pt idx="30">
                  <c:v>120.101</c:v>
                </c:pt>
                <c:pt idx="31">
                  <c:v>124.123</c:v>
                </c:pt>
                <c:pt idx="32">
                  <c:v>128.12</c:v>
                </c:pt>
                <c:pt idx="33">
                  <c:v>132.12100000000001</c:v>
                </c:pt>
                <c:pt idx="34">
                  <c:v>136.12700000000001</c:v>
                </c:pt>
                <c:pt idx="35">
                  <c:v>140.12200000000001</c:v>
                </c:pt>
                <c:pt idx="36">
                  <c:v>144.119</c:v>
                </c:pt>
                <c:pt idx="37">
                  <c:v>148.13</c:v>
                </c:pt>
                <c:pt idx="38">
                  <c:v>152.12899999999999</c:v>
                </c:pt>
                <c:pt idx="39">
                  <c:v>156.142</c:v>
                </c:pt>
                <c:pt idx="40">
                  <c:v>160.14099999999999</c:v>
                </c:pt>
                <c:pt idx="41">
                  <c:v>164.14099999999999</c:v>
                </c:pt>
                <c:pt idx="42">
                  <c:v>168.14</c:v>
                </c:pt>
                <c:pt idx="43">
                  <c:v>172.14</c:v>
                </c:pt>
                <c:pt idx="44">
                  <c:v>176.13800000000001</c:v>
                </c:pt>
                <c:pt idx="45">
                  <c:v>180.15700000000001</c:v>
                </c:pt>
                <c:pt idx="46">
                  <c:v>184.15799999999999</c:v>
                </c:pt>
                <c:pt idx="47">
                  <c:v>188.16300000000001</c:v>
                </c:pt>
                <c:pt idx="48">
                  <c:v>192.16</c:v>
                </c:pt>
                <c:pt idx="49">
                  <c:v>196.179</c:v>
                </c:pt>
                <c:pt idx="50">
                  <c:v>200.16300000000001</c:v>
                </c:pt>
                <c:pt idx="51">
                  <c:v>204.18199999999999</c:v>
                </c:pt>
                <c:pt idx="52">
                  <c:v>208.18</c:v>
                </c:pt>
                <c:pt idx="53">
                  <c:v>212.18</c:v>
                </c:pt>
                <c:pt idx="54">
                  <c:v>216.18199999999999</c:v>
                </c:pt>
                <c:pt idx="55">
                  <c:v>220.19900000000001</c:v>
                </c:pt>
                <c:pt idx="56">
                  <c:v>224.178</c:v>
                </c:pt>
                <c:pt idx="57">
                  <c:v>228.2</c:v>
                </c:pt>
                <c:pt idx="58">
                  <c:v>232.20099999999999</c:v>
                </c:pt>
                <c:pt idx="59">
                  <c:v>236.203</c:v>
                </c:pt>
                <c:pt idx="60">
                  <c:v>240.20099999999999</c:v>
                </c:pt>
                <c:pt idx="61">
                  <c:v>244.2</c:v>
                </c:pt>
                <c:pt idx="62">
                  <c:v>248.20099999999999</c:v>
                </c:pt>
                <c:pt idx="63">
                  <c:v>252.2</c:v>
                </c:pt>
                <c:pt idx="64">
                  <c:v>256.226</c:v>
                </c:pt>
                <c:pt idx="65">
                  <c:v>260.21899999999999</c:v>
                </c:pt>
                <c:pt idx="66">
                  <c:v>264.35399999999998</c:v>
                </c:pt>
                <c:pt idx="67">
                  <c:v>268.23899999999998</c:v>
                </c:pt>
                <c:pt idx="68">
                  <c:v>272.22300000000001</c:v>
                </c:pt>
                <c:pt idx="69">
                  <c:v>276.23899999999998</c:v>
                </c:pt>
                <c:pt idx="70">
                  <c:v>280.23899999999998</c:v>
                </c:pt>
                <c:pt idx="71">
                  <c:v>284.24</c:v>
                </c:pt>
                <c:pt idx="72">
                  <c:v>288.24099999999999</c:v>
                </c:pt>
                <c:pt idx="73">
                  <c:v>292.24</c:v>
                </c:pt>
                <c:pt idx="74">
                  <c:v>296.238</c:v>
                </c:pt>
                <c:pt idx="75">
                  <c:v>300.28899999999999</c:v>
                </c:pt>
                <c:pt idx="76">
                  <c:v>304.26100000000002</c:v>
                </c:pt>
                <c:pt idx="77">
                  <c:v>308.262</c:v>
                </c:pt>
                <c:pt idx="78">
                  <c:v>312.28399999999999</c:v>
                </c:pt>
                <c:pt idx="79">
                  <c:v>316.28300000000002</c:v>
                </c:pt>
                <c:pt idx="80">
                  <c:v>320.28100000000001</c:v>
                </c:pt>
                <c:pt idx="81">
                  <c:v>324.28399999999999</c:v>
                </c:pt>
                <c:pt idx="82">
                  <c:v>328.28</c:v>
                </c:pt>
                <c:pt idx="83">
                  <c:v>332.28</c:v>
                </c:pt>
                <c:pt idx="84">
                  <c:v>336.28199999999998</c:v>
                </c:pt>
                <c:pt idx="85">
                  <c:v>340.286</c:v>
                </c:pt>
                <c:pt idx="86">
                  <c:v>344.28100000000001</c:v>
                </c:pt>
                <c:pt idx="87">
                  <c:v>348.30099999999999</c:v>
                </c:pt>
                <c:pt idx="88">
                  <c:v>352.286</c:v>
                </c:pt>
                <c:pt idx="89">
                  <c:v>356.29899999999998</c:v>
                </c:pt>
                <c:pt idx="90">
                  <c:v>360.3</c:v>
                </c:pt>
                <c:pt idx="91">
                  <c:v>364.32</c:v>
                </c:pt>
                <c:pt idx="92">
                  <c:v>368.30200000000002</c:v>
                </c:pt>
                <c:pt idx="93">
                  <c:v>372.32100000000003</c:v>
                </c:pt>
                <c:pt idx="94">
                  <c:v>376.33800000000002</c:v>
                </c:pt>
                <c:pt idx="95">
                  <c:v>380.32400000000001</c:v>
                </c:pt>
                <c:pt idx="96">
                  <c:v>384.34</c:v>
                </c:pt>
                <c:pt idx="97">
                  <c:v>388.33</c:v>
                </c:pt>
                <c:pt idx="98">
                  <c:v>392.35899999999998</c:v>
                </c:pt>
                <c:pt idx="99">
                  <c:v>396.34300000000002</c:v>
                </c:pt>
                <c:pt idx="100">
                  <c:v>400.37299999999999</c:v>
                </c:pt>
                <c:pt idx="101">
                  <c:v>404.34199999999998</c:v>
                </c:pt>
                <c:pt idx="102">
                  <c:v>408.33699999999999</c:v>
                </c:pt>
                <c:pt idx="103">
                  <c:v>412.36</c:v>
                </c:pt>
                <c:pt idx="104">
                  <c:v>416.33800000000002</c:v>
                </c:pt>
                <c:pt idx="105">
                  <c:v>420.346</c:v>
                </c:pt>
                <c:pt idx="106">
                  <c:v>424.36099999999999</c:v>
                </c:pt>
                <c:pt idx="107">
                  <c:v>428.36900000000003</c:v>
                </c:pt>
                <c:pt idx="108">
                  <c:v>432.346</c:v>
                </c:pt>
                <c:pt idx="109">
                  <c:v>436.363</c:v>
                </c:pt>
                <c:pt idx="110">
                  <c:v>440.36</c:v>
                </c:pt>
                <c:pt idx="111">
                  <c:v>444.38</c:v>
                </c:pt>
                <c:pt idx="112">
                  <c:v>448.37900000000002</c:v>
                </c:pt>
                <c:pt idx="113">
                  <c:v>452.38299999999998</c:v>
                </c:pt>
                <c:pt idx="114">
                  <c:v>456.38099999999997</c:v>
                </c:pt>
                <c:pt idx="115">
                  <c:v>460.411</c:v>
                </c:pt>
                <c:pt idx="116">
                  <c:v>464.399</c:v>
                </c:pt>
                <c:pt idx="117">
                  <c:v>468.4</c:v>
                </c:pt>
                <c:pt idx="118">
                  <c:v>472.40199999999999</c:v>
                </c:pt>
                <c:pt idx="119">
                  <c:v>476.38099999999997</c:v>
                </c:pt>
                <c:pt idx="120">
                  <c:v>480.40899999999999</c:v>
                </c:pt>
                <c:pt idx="121">
                  <c:v>484.40199999999999</c:v>
                </c:pt>
                <c:pt idx="122">
                  <c:v>488.4</c:v>
                </c:pt>
                <c:pt idx="123">
                  <c:v>492.41899999999998</c:v>
                </c:pt>
                <c:pt idx="124">
                  <c:v>496.42099999999999</c:v>
                </c:pt>
                <c:pt idx="125">
                  <c:v>500.41800000000001</c:v>
                </c:pt>
                <c:pt idx="126">
                  <c:v>504.44</c:v>
                </c:pt>
                <c:pt idx="127">
                  <c:v>508.43799999999999</c:v>
                </c:pt>
                <c:pt idx="128">
                  <c:v>512.476</c:v>
                </c:pt>
                <c:pt idx="129">
                  <c:v>516.44200000000001</c:v>
                </c:pt>
                <c:pt idx="130">
                  <c:v>520.43899999999996</c:v>
                </c:pt>
                <c:pt idx="131">
                  <c:v>524.43899999999996</c:v>
                </c:pt>
                <c:pt idx="132">
                  <c:v>528.44000000000005</c:v>
                </c:pt>
                <c:pt idx="133">
                  <c:v>532.44000000000005</c:v>
                </c:pt>
                <c:pt idx="134">
                  <c:v>536.45899999999995</c:v>
                </c:pt>
                <c:pt idx="135">
                  <c:v>540.46</c:v>
                </c:pt>
                <c:pt idx="136">
                  <c:v>544.46</c:v>
                </c:pt>
                <c:pt idx="137">
                  <c:v>548.48500000000001</c:v>
                </c:pt>
                <c:pt idx="138">
                  <c:v>552.48099999999999</c:v>
                </c:pt>
                <c:pt idx="139">
                  <c:v>556.48</c:v>
                </c:pt>
                <c:pt idx="140">
                  <c:v>560.48299999999995</c:v>
                </c:pt>
                <c:pt idx="141">
                  <c:v>564.47900000000004</c:v>
                </c:pt>
                <c:pt idx="142">
                  <c:v>568.50900000000001</c:v>
                </c:pt>
                <c:pt idx="143">
                  <c:v>572.47900000000004</c:v>
                </c:pt>
                <c:pt idx="144">
                  <c:v>576.48</c:v>
                </c:pt>
                <c:pt idx="145">
                  <c:v>580.49900000000002</c:v>
                </c:pt>
                <c:pt idx="146">
                  <c:v>584.49900000000002</c:v>
                </c:pt>
                <c:pt idx="147">
                  <c:v>588.49800000000005</c:v>
                </c:pt>
                <c:pt idx="148">
                  <c:v>592.52099999999996</c:v>
                </c:pt>
                <c:pt idx="149">
                  <c:v>596.51099999999997</c:v>
                </c:pt>
                <c:pt idx="150">
                  <c:v>600.55899999999997</c:v>
                </c:pt>
                <c:pt idx="151">
                  <c:v>604.524</c:v>
                </c:pt>
                <c:pt idx="152">
                  <c:v>608.51900000000001</c:v>
                </c:pt>
                <c:pt idx="153">
                  <c:v>612.52499999999998</c:v>
                </c:pt>
                <c:pt idx="154">
                  <c:v>616.52200000000005</c:v>
                </c:pt>
                <c:pt idx="155">
                  <c:v>620.52200000000005</c:v>
                </c:pt>
                <c:pt idx="156">
                  <c:v>624.54200000000003</c:v>
                </c:pt>
                <c:pt idx="157">
                  <c:v>628.53899999999999</c:v>
                </c:pt>
                <c:pt idx="158">
                  <c:v>632.54200000000003</c:v>
                </c:pt>
                <c:pt idx="159">
                  <c:v>636.55499999999995</c:v>
                </c:pt>
                <c:pt idx="160">
                  <c:v>640.54100000000005</c:v>
                </c:pt>
                <c:pt idx="161">
                  <c:v>644.56299999999999</c:v>
                </c:pt>
                <c:pt idx="162">
                  <c:v>648.55999999999995</c:v>
                </c:pt>
                <c:pt idx="163">
                  <c:v>652.56299999999999</c:v>
                </c:pt>
                <c:pt idx="164">
                  <c:v>656.55799999999999</c:v>
                </c:pt>
                <c:pt idx="165">
                  <c:v>660.56100000000004</c:v>
                </c:pt>
                <c:pt idx="166">
                  <c:v>664.56</c:v>
                </c:pt>
                <c:pt idx="167">
                  <c:v>668.58100000000002</c:v>
                </c:pt>
                <c:pt idx="168">
                  <c:v>672.59500000000003</c:v>
                </c:pt>
                <c:pt idx="169">
                  <c:v>676.58</c:v>
                </c:pt>
                <c:pt idx="170">
                  <c:v>680.60599999999999</c:v>
                </c:pt>
                <c:pt idx="171">
                  <c:v>684.601</c:v>
                </c:pt>
                <c:pt idx="172">
                  <c:v>688.57399999999996</c:v>
                </c:pt>
                <c:pt idx="173">
                  <c:v>692.59900000000005</c:v>
                </c:pt>
                <c:pt idx="174">
                  <c:v>696.60400000000004</c:v>
                </c:pt>
                <c:pt idx="175">
                  <c:v>700.60199999999998</c:v>
                </c:pt>
                <c:pt idx="176">
                  <c:v>704.60799999999995</c:v>
                </c:pt>
                <c:pt idx="177">
                  <c:v>708.60199999999998</c:v>
                </c:pt>
                <c:pt idx="178">
                  <c:v>712.60199999999998</c:v>
                </c:pt>
                <c:pt idx="179">
                  <c:v>716.64099999999996</c:v>
                </c:pt>
                <c:pt idx="180">
                  <c:v>720.62300000000005</c:v>
                </c:pt>
                <c:pt idx="181">
                  <c:v>724.62</c:v>
                </c:pt>
                <c:pt idx="182">
                  <c:v>728.62199999999996</c:v>
                </c:pt>
                <c:pt idx="183">
                  <c:v>732.64</c:v>
                </c:pt>
                <c:pt idx="184">
                  <c:v>736.64</c:v>
                </c:pt>
                <c:pt idx="185">
                  <c:v>740.64099999999996</c:v>
                </c:pt>
                <c:pt idx="186">
                  <c:v>744.65599999999995</c:v>
                </c:pt>
                <c:pt idx="187">
                  <c:v>748.649</c:v>
                </c:pt>
                <c:pt idx="188">
                  <c:v>752.64099999999996</c:v>
                </c:pt>
                <c:pt idx="189">
                  <c:v>756.64099999999996</c:v>
                </c:pt>
                <c:pt idx="190">
                  <c:v>760.64099999999996</c:v>
                </c:pt>
                <c:pt idx="191">
                  <c:v>764.65899999999999</c:v>
                </c:pt>
                <c:pt idx="192">
                  <c:v>768.66</c:v>
                </c:pt>
                <c:pt idx="193">
                  <c:v>772.64499999999998</c:v>
                </c:pt>
                <c:pt idx="194">
                  <c:v>776.68</c:v>
                </c:pt>
                <c:pt idx="195">
                  <c:v>780.68</c:v>
                </c:pt>
                <c:pt idx="196">
                  <c:v>784.66</c:v>
                </c:pt>
                <c:pt idx="197">
                  <c:v>788.68799999999999</c:v>
                </c:pt>
                <c:pt idx="198">
                  <c:v>792.68700000000001</c:v>
                </c:pt>
                <c:pt idx="199">
                  <c:v>796.68200000000002</c:v>
                </c:pt>
                <c:pt idx="200">
                  <c:v>800.72699999999998</c:v>
                </c:pt>
                <c:pt idx="201">
                  <c:v>804.69200000000001</c:v>
                </c:pt>
                <c:pt idx="202">
                  <c:v>808.68200000000002</c:v>
                </c:pt>
                <c:pt idx="203">
                  <c:v>812.69899999999996</c:v>
                </c:pt>
                <c:pt idx="204">
                  <c:v>816.7</c:v>
                </c:pt>
                <c:pt idx="205">
                  <c:v>820.71900000000005</c:v>
                </c:pt>
                <c:pt idx="206">
                  <c:v>824.702</c:v>
                </c:pt>
                <c:pt idx="207">
                  <c:v>828.69899999999996</c:v>
                </c:pt>
                <c:pt idx="208">
                  <c:v>832.71900000000005</c:v>
                </c:pt>
                <c:pt idx="209">
                  <c:v>836.71900000000005</c:v>
                </c:pt>
                <c:pt idx="210">
                  <c:v>840.72</c:v>
                </c:pt>
                <c:pt idx="211">
                  <c:v>844.721</c:v>
                </c:pt>
                <c:pt idx="212">
                  <c:v>848.72900000000004</c:v>
                </c:pt>
                <c:pt idx="213">
                  <c:v>852.721</c:v>
                </c:pt>
                <c:pt idx="214">
                  <c:v>856.74</c:v>
                </c:pt>
                <c:pt idx="215">
                  <c:v>860.755</c:v>
                </c:pt>
                <c:pt idx="216">
                  <c:v>864.74199999999996</c:v>
                </c:pt>
                <c:pt idx="217">
                  <c:v>868.74099999999999</c:v>
                </c:pt>
                <c:pt idx="218">
                  <c:v>872.75699999999995</c:v>
                </c:pt>
                <c:pt idx="219">
                  <c:v>876.76</c:v>
                </c:pt>
                <c:pt idx="220">
                  <c:v>880.76099999999997</c:v>
                </c:pt>
                <c:pt idx="221">
                  <c:v>884.75800000000004</c:v>
                </c:pt>
                <c:pt idx="222">
                  <c:v>888.76700000000005</c:v>
                </c:pt>
                <c:pt idx="223">
                  <c:v>892.76199999999994</c:v>
                </c:pt>
                <c:pt idx="224">
                  <c:v>896.76099999999997</c:v>
                </c:pt>
                <c:pt idx="225">
                  <c:v>900.78599999999994</c:v>
                </c:pt>
                <c:pt idx="226">
                  <c:v>904.78200000000004</c:v>
                </c:pt>
                <c:pt idx="227">
                  <c:v>908.77800000000002</c:v>
                </c:pt>
                <c:pt idx="228">
                  <c:v>912.779</c:v>
                </c:pt>
                <c:pt idx="229">
                  <c:v>916.8</c:v>
                </c:pt>
                <c:pt idx="230">
                  <c:v>920.77800000000002</c:v>
                </c:pt>
                <c:pt idx="231">
                  <c:v>924.779</c:v>
                </c:pt>
                <c:pt idx="232">
                  <c:v>928.77599999999995</c:v>
                </c:pt>
                <c:pt idx="233">
                  <c:v>932.80700000000002</c:v>
                </c:pt>
                <c:pt idx="234">
                  <c:v>936.8</c:v>
                </c:pt>
                <c:pt idx="235">
                  <c:v>940.798</c:v>
                </c:pt>
                <c:pt idx="236">
                  <c:v>944.80899999999997</c:v>
                </c:pt>
                <c:pt idx="237">
                  <c:v>948.8</c:v>
                </c:pt>
                <c:pt idx="238">
                  <c:v>952.8</c:v>
                </c:pt>
                <c:pt idx="239">
                  <c:v>956.82</c:v>
                </c:pt>
                <c:pt idx="240">
                  <c:v>960.82399999999996</c:v>
                </c:pt>
                <c:pt idx="241">
                  <c:v>964.81899999999996</c:v>
                </c:pt>
                <c:pt idx="242">
                  <c:v>968.82100000000003</c:v>
                </c:pt>
                <c:pt idx="243">
                  <c:v>972.84</c:v>
                </c:pt>
                <c:pt idx="244">
                  <c:v>976.84199999999998</c:v>
                </c:pt>
                <c:pt idx="245">
                  <c:v>980.84</c:v>
                </c:pt>
                <c:pt idx="246">
                  <c:v>984.83900000000006</c:v>
                </c:pt>
                <c:pt idx="247">
                  <c:v>988.84299999999996</c:v>
                </c:pt>
                <c:pt idx="248">
                  <c:v>992.84</c:v>
                </c:pt>
                <c:pt idx="249">
                  <c:v>996.84100000000001</c:v>
                </c:pt>
                <c:pt idx="250">
                  <c:v>1000.859</c:v>
                </c:pt>
                <c:pt idx="251">
                  <c:v>1004.862</c:v>
                </c:pt>
                <c:pt idx="252">
                  <c:v>1008.859</c:v>
                </c:pt>
                <c:pt idx="253">
                  <c:v>1012.86</c:v>
                </c:pt>
                <c:pt idx="254">
                  <c:v>1016.883</c:v>
                </c:pt>
                <c:pt idx="255">
                  <c:v>1020.89</c:v>
                </c:pt>
                <c:pt idx="256">
                  <c:v>1024.8800000000001</c:v>
                </c:pt>
                <c:pt idx="257">
                  <c:v>1028.893</c:v>
                </c:pt>
                <c:pt idx="258">
                  <c:v>1032.896</c:v>
                </c:pt>
                <c:pt idx="259">
                  <c:v>1036.8810000000001</c:v>
                </c:pt>
                <c:pt idx="260">
                  <c:v>1040.885</c:v>
                </c:pt>
                <c:pt idx="261">
                  <c:v>1044.8810000000001</c:v>
                </c:pt>
                <c:pt idx="262">
                  <c:v>1048.9559999999999</c:v>
                </c:pt>
                <c:pt idx="263">
                  <c:v>1052.905</c:v>
                </c:pt>
                <c:pt idx="264">
                  <c:v>1056.9010000000001</c:v>
                </c:pt>
                <c:pt idx="265">
                  <c:v>1060.8900000000001</c:v>
                </c:pt>
                <c:pt idx="266">
                  <c:v>1064.9190000000001</c:v>
                </c:pt>
                <c:pt idx="267">
                  <c:v>1068.9269999999999</c:v>
                </c:pt>
                <c:pt idx="268">
                  <c:v>1072.92</c:v>
                </c:pt>
                <c:pt idx="269">
                  <c:v>1076.9190000000001</c:v>
                </c:pt>
                <c:pt idx="270">
                  <c:v>1080.913</c:v>
                </c:pt>
                <c:pt idx="271">
                  <c:v>1084.92</c:v>
                </c:pt>
                <c:pt idx="272">
                  <c:v>1088.92</c:v>
                </c:pt>
                <c:pt idx="273">
                  <c:v>1092.941</c:v>
                </c:pt>
                <c:pt idx="274">
                  <c:v>1096.94</c:v>
                </c:pt>
                <c:pt idx="275">
                  <c:v>1100.96</c:v>
                </c:pt>
                <c:pt idx="276">
                  <c:v>1104.9580000000001</c:v>
                </c:pt>
                <c:pt idx="277">
                  <c:v>1108.9639999999999</c:v>
                </c:pt>
                <c:pt idx="278">
                  <c:v>1113.02</c:v>
                </c:pt>
                <c:pt idx="279">
                  <c:v>1116.9770000000001</c:v>
                </c:pt>
                <c:pt idx="280">
                  <c:v>1120.96</c:v>
                </c:pt>
                <c:pt idx="281">
                  <c:v>1124.961</c:v>
                </c:pt>
                <c:pt idx="282">
                  <c:v>1128.961</c:v>
                </c:pt>
                <c:pt idx="283">
                  <c:v>1132.9590000000001</c:v>
                </c:pt>
                <c:pt idx="284">
                  <c:v>1136.9670000000001</c:v>
                </c:pt>
                <c:pt idx="285">
                  <c:v>1140.98</c:v>
                </c:pt>
                <c:pt idx="286">
                  <c:v>1144.9780000000001</c:v>
                </c:pt>
                <c:pt idx="287">
                  <c:v>1148.999</c:v>
                </c:pt>
                <c:pt idx="288">
                  <c:v>1153.1130000000001</c:v>
                </c:pt>
                <c:pt idx="289">
                  <c:v>1157</c:v>
                </c:pt>
                <c:pt idx="290">
                  <c:v>1160.973</c:v>
                </c:pt>
                <c:pt idx="291">
                  <c:v>1164.982</c:v>
                </c:pt>
                <c:pt idx="292">
                  <c:v>1169.002</c:v>
                </c:pt>
                <c:pt idx="293">
                  <c:v>1173</c:v>
                </c:pt>
                <c:pt idx="294">
                  <c:v>1177.001</c:v>
                </c:pt>
                <c:pt idx="295">
                  <c:v>1180.999</c:v>
                </c:pt>
                <c:pt idx="296">
                  <c:v>1185.08</c:v>
                </c:pt>
                <c:pt idx="297">
                  <c:v>1189.039</c:v>
                </c:pt>
                <c:pt idx="298">
                  <c:v>1193.1569999999999</c:v>
                </c:pt>
                <c:pt idx="299">
                  <c:v>1197.04</c:v>
                </c:pt>
                <c:pt idx="300">
                  <c:v>1201.05</c:v>
                </c:pt>
                <c:pt idx="301">
                  <c:v>1205.021</c:v>
                </c:pt>
                <c:pt idx="302">
                  <c:v>1209.039</c:v>
                </c:pt>
                <c:pt idx="303">
                  <c:v>1213.019</c:v>
                </c:pt>
                <c:pt idx="304">
                  <c:v>1217.039</c:v>
                </c:pt>
                <c:pt idx="305">
                  <c:v>1221.04</c:v>
                </c:pt>
                <c:pt idx="306">
                  <c:v>1225.0429999999999</c:v>
                </c:pt>
                <c:pt idx="307">
                  <c:v>1229.059</c:v>
                </c:pt>
                <c:pt idx="308">
                  <c:v>1233.057</c:v>
                </c:pt>
                <c:pt idx="309">
                  <c:v>1237.039</c:v>
                </c:pt>
                <c:pt idx="310">
                  <c:v>1241.059</c:v>
                </c:pt>
                <c:pt idx="311">
                  <c:v>1245.057</c:v>
                </c:pt>
                <c:pt idx="312">
                  <c:v>1249.085</c:v>
                </c:pt>
                <c:pt idx="313">
                  <c:v>1253.0809999999999</c:v>
                </c:pt>
                <c:pt idx="314">
                  <c:v>1257.0830000000001</c:v>
                </c:pt>
                <c:pt idx="315">
                  <c:v>1261.078</c:v>
                </c:pt>
                <c:pt idx="316">
                  <c:v>1265.0809999999999</c:v>
                </c:pt>
                <c:pt idx="317">
                  <c:v>1269.087</c:v>
                </c:pt>
                <c:pt idx="318">
                  <c:v>1273.0830000000001</c:v>
                </c:pt>
                <c:pt idx="319">
                  <c:v>1277.08</c:v>
                </c:pt>
                <c:pt idx="320">
                  <c:v>1281.105</c:v>
                </c:pt>
                <c:pt idx="321">
                  <c:v>1285.104</c:v>
                </c:pt>
                <c:pt idx="322">
                  <c:v>1289.1020000000001</c:v>
                </c:pt>
                <c:pt idx="323">
                  <c:v>1293.0999999999999</c:v>
                </c:pt>
                <c:pt idx="324">
                  <c:v>1297.125</c:v>
                </c:pt>
                <c:pt idx="325">
                  <c:v>1301.125</c:v>
                </c:pt>
                <c:pt idx="326">
                  <c:v>1305.1110000000001</c:v>
                </c:pt>
                <c:pt idx="327">
                  <c:v>1309.1500000000001</c:v>
                </c:pt>
                <c:pt idx="328">
                  <c:v>1313.1179999999999</c:v>
                </c:pt>
                <c:pt idx="329">
                  <c:v>1317.12</c:v>
                </c:pt>
                <c:pt idx="330">
                  <c:v>1321.1220000000001</c:v>
                </c:pt>
                <c:pt idx="331">
                  <c:v>1325.1559999999999</c:v>
                </c:pt>
                <c:pt idx="332">
                  <c:v>1329.1469999999999</c:v>
                </c:pt>
                <c:pt idx="333">
                  <c:v>1333.1479999999999</c:v>
                </c:pt>
                <c:pt idx="334">
                  <c:v>1337.16</c:v>
                </c:pt>
                <c:pt idx="335">
                  <c:v>1341.1610000000001</c:v>
                </c:pt>
                <c:pt idx="336">
                  <c:v>1345.1610000000001</c:v>
                </c:pt>
                <c:pt idx="337">
                  <c:v>1349.2</c:v>
                </c:pt>
                <c:pt idx="338">
                  <c:v>1353.162</c:v>
                </c:pt>
                <c:pt idx="339">
                  <c:v>1357.1469999999999</c:v>
                </c:pt>
                <c:pt idx="340">
                  <c:v>1361.144</c:v>
                </c:pt>
                <c:pt idx="341">
                  <c:v>1365.1559999999999</c:v>
                </c:pt>
                <c:pt idx="342">
                  <c:v>1369.2339999999999</c:v>
                </c:pt>
                <c:pt idx="343">
                  <c:v>1373.18</c:v>
                </c:pt>
                <c:pt idx="344">
                  <c:v>1377.1610000000001</c:v>
                </c:pt>
                <c:pt idx="345">
                  <c:v>1381.181</c:v>
                </c:pt>
                <c:pt idx="346">
                  <c:v>1804.8989999999999</c:v>
                </c:pt>
                <c:pt idx="347">
                  <c:v>1808.941</c:v>
                </c:pt>
                <c:pt idx="348">
                  <c:v>1812.921</c:v>
                </c:pt>
                <c:pt idx="349">
                  <c:v>1816.923</c:v>
                </c:pt>
                <c:pt idx="350">
                  <c:v>1820.9179999999999</c:v>
                </c:pt>
                <c:pt idx="351">
                  <c:v>1824.973</c:v>
                </c:pt>
                <c:pt idx="352">
                  <c:v>1828.979</c:v>
                </c:pt>
                <c:pt idx="353">
                  <c:v>1832.941</c:v>
                </c:pt>
                <c:pt idx="354">
                  <c:v>1836.931</c:v>
                </c:pt>
                <c:pt idx="355">
                  <c:v>1840.9590000000001</c:v>
                </c:pt>
                <c:pt idx="356">
                  <c:v>1844.9580000000001</c:v>
                </c:pt>
                <c:pt idx="357">
                  <c:v>1848.9469999999999</c:v>
                </c:pt>
                <c:pt idx="358">
                  <c:v>1853.0309999999999</c:v>
                </c:pt>
                <c:pt idx="359">
                  <c:v>1856.941</c:v>
                </c:pt>
                <c:pt idx="360">
                  <c:v>1860.9639999999999</c:v>
                </c:pt>
                <c:pt idx="361">
                  <c:v>1864.9580000000001</c:v>
                </c:pt>
                <c:pt idx="362">
                  <c:v>1868.9590000000001</c:v>
                </c:pt>
                <c:pt idx="363">
                  <c:v>1872.97</c:v>
                </c:pt>
                <c:pt idx="364">
                  <c:v>1876.99</c:v>
                </c:pt>
                <c:pt idx="365">
                  <c:v>1880.9839999999999</c:v>
                </c:pt>
                <c:pt idx="366">
                  <c:v>1884.9870000000001</c:v>
                </c:pt>
                <c:pt idx="367">
                  <c:v>1889</c:v>
                </c:pt>
                <c:pt idx="368">
                  <c:v>1893</c:v>
                </c:pt>
                <c:pt idx="369">
                  <c:v>1896.98</c:v>
                </c:pt>
                <c:pt idx="370">
                  <c:v>1901</c:v>
                </c:pt>
                <c:pt idx="371">
                  <c:v>1904.999</c:v>
                </c:pt>
                <c:pt idx="372">
                  <c:v>1908.999</c:v>
                </c:pt>
                <c:pt idx="373">
                  <c:v>1913</c:v>
                </c:pt>
                <c:pt idx="374">
                  <c:v>1917</c:v>
                </c:pt>
                <c:pt idx="375">
                  <c:v>1921</c:v>
                </c:pt>
                <c:pt idx="376">
                  <c:v>1925.02</c:v>
                </c:pt>
                <c:pt idx="377">
                  <c:v>1929.0219999999999</c:v>
                </c:pt>
                <c:pt idx="378">
                  <c:v>1933.0429999999999</c:v>
                </c:pt>
                <c:pt idx="379">
                  <c:v>1937.0409999999999</c:v>
                </c:pt>
                <c:pt idx="380">
                  <c:v>1941.048</c:v>
                </c:pt>
                <c:pt idx="381">
                  <c:v>1945.027</c:v>
                </c:pt>
                <c:pt idx="382">
                  <c:v>1949.0609999999999</c:v>
                </c:pt>
                <c:pt idx="383">
                  <c:v>1953.0409999999999</c:v>
                </c:pt>
                <c:pt idx="384">
                  <c:v>1957.0419999999999</c:v>
                </c:pt>
                <c:pt idx="385">
                  <c:v>1961.0360000000001</c:v>
                </c:pt>
                <c:pt idx="386">
                  <c:v>1965.0409999999999</c:v>
                </c:pt>
                <c:pt idx="387">
                  <c:v>1969.06</c:v>
                </c:pt>
                <c:pt idx="388">
                  <c:v>1973.105</c:v>
                </c:pt>
                <c:pt idx="389">
                  <c:v>1977.08</c:v>
                </c:pt>
                <c:pt idx="390">
                  <c:v>1981.078</c:v>
                </c:pt>
                <c:pt idx="391">
                  <c:v>1985.079</c:v>
                </c:pt>
                <c:pt idx="392">
                  <c:v>1989.078</c:v>
                </c:pt>
                <c:pt idx="393">
                  <c:v>1993.058</c:v>
                </c:pt>
                <c:pt idx="394">
                  <c:v>1997.08</c:v>
                </c:pt>
                <c:pt idx="395">
                  <c:v>2001.079</c:v>
                </c:pt>
                <c:pt idx="396">
                  <c:v>2005.1679999999999</c:v>
                </c:pt>
                <c:pt idx="397">
                  <c:v>2009.18</c:v>
                </c:pt>
                <c:pt idx="398">
                  <c:v>2013.1020000000001</c:v>
                </c:pt>
                <c:pt idx="399">
                  <c:v>2017.1859999999999</c:v>
                </c:pt>
                <c:pt idx="400">
                  <c:v>2021.125</c:v>
                </c:pt>
                <c:pt idx="401">
                  <c:v>2025.1279999999999</c:v>
                </c:pt>
                <c:pt idx="402">
                  <c:v>2029.09</c:v>
                </c:pt>
                <c:pt idx="403">
                  <c:v>2033.12</c:v>
                </c:pt>
                <c:pt idx="404">
                  <c:v>2037.1210000000001</c:v>
                </c:pt>
                <c:pt idx="405">
                  <c:v>2041.1210000000001</c:v>
                </c:pt>
                <c:pt idx="406">
                  <c:v>2045.1420000000001</c:v>
                </c:pt>
                <c:pt idx="407">
                  <c:v>2049.1219999999998</c:v>
                </c:pt>
                <c:pt idx="408">
                  <c:v>2053.12</c:v>
                </c:pt>
                <c:pt idx="409">
                  <c:v>2057.1959999999999</c:v>
                </c:pt>
                <c:pt idx="410">
                  <c:v>2061.1410000000001</c:v>
                </c:pt>
                <c:pt idx="411">
                  <c:v>2065.1289999999999</c:v>
                </c:pt>
                <c:pt idx="412">
                  <c:v>2069.1590000000001</c:v>
                </c:pt>
                <c:pt idx="413">
                  <c:v>2073.1640000000002</c:v>
                </c:pt>
                <c:pt idx="414">
                  <c:v>2077.1390000000001</c:v>
                </c:pt>
                <c:pt idx="415">
                  <c:v>2081.1610000000001</c:v>
                </c:pt>
                <c:pt idx="416">
                  <c:v>2085.1590000000001</c:v>
                </c:pt>
                <c:pt idx="417">
                  <c:v>2089.1759999999999</c:v>
                </c:pt>
                <c:pt idx="418">
                  <c:v>2093.1480000000001</c:v>
                </c:pt>
                <c:pt idx="419">
                  <c:v>2097.1579999999999</c:v>
                </c:pt>
                <c:pt idx="420">
                  <c:v>2101.1590000000001</c:v>
                </c:pt>
                <c:pt idx="421">
                  <c:v>2105.2089999999998</c:v>
                </c:pt>
                <c:pt idx="422">
                  <c:v>2109.1840000000002</c:v>
                </c:pt>
                <c:pt idx="423">
                  <c:v>2113.1799999999998</c:v>
                </c:pt>
                <c:pt idx="424">
                  <c:v>2117.2020000000002</c:v>
                </c:pt>
                <c:pt idx="425">
                  <c:v>2121.1999999999998</c:v>
                </c:pt>
                <c:pt idx="426">
                  <c:v>2125.1959999999999</c:v>
                </c:pt>
                <c:pt idx="427">
                  <c:v>2129.1979999999999</c:v>
                </c:pt>
                <c:pt idx="428">
                  <c:v>2133.1999999999998</c:v>
                </c:pt>
                <c:pt idx="429">
                  <c:v>2137.1990000000001</c:v>
                </c:pt>
                <c:pt idx="430">
                  <c:v>2141.1999999999998</c:v>
                </c:pt>
                <c:pt idx="431">
                  <c:v>2145.2240000000002</c:v>
                </c:pt>
                <c:pt idx="432">
                  <c:v>2149.2399999999998</c:v>
                </c:pt>
                <c:pt idx="433">
                  <c:v>2153.2190000000001</c:v>
                </c:pt>
                <c:pt idx="434">
                  <c:v>2157.2399999999998</c:v>
                </c:pt>
                <c:pt idx="435">
                  <c:v>2161.239</c:v>
                </c:pt>
                <c:pt idx="436">
                  <c:v>2165.3090000000002</c:v>
                </c:pt>
                <c:pt idx="437">
                  <c:v>2169.239</c:v>
                </c:pt>
                <c:pt idx="438">
                  <c:v>2173.241</c:v>
                </c:pt>
                <c:pt idx="439">
                  <c:v>2177.2399999999998</c:v>
                </c:pt>
                <c:pt idx="440">
                  <c:v>2181.239</c:v>
                </c:pt>
                <c:pt idx="441">
                  <c:v>2185.241</c:v>
                </c:pt>
                <c:pt idx="442">
                  <c:v>2189.2379999999998</c:v>
                </c:pt>
                <c:pt idx="443">
                  <c:v>2193.261</c:v>
                </c:pt>
                <c:pt idx="444">
                  <c:v>2197.2579999999998</c:v>
                </c:pt>
                <c:pt idx="445">
                  <c:v>2201.2660000000001</c:v>
                </c:pt>
                <c:pt idx="446">
                  <c:v>2205.2779999999998</c:v>
                </c:pt>
                <c:pt idx="447">
                  <c:v>2209.2860000000001</c:v>
                </c:pt>
                <c:pt idx="448">
                  <c:v>2213.2600000000002</c:v>
                </c:pt>
                <c:pt idx="449">
                  <c:v>2217.2779999999998</c:v>
                </c:pt>
                <c:pt idx="450">
                  <c:v>2221.2809999999999</c:v>
                </c:pt>
                <c:pt idx="451">
                  <c:v>2225.2809999999999</c:v>
                </c:pt>
                <c:pt idx="452">
                  <c:v>2229.2860000000001</c:v>
                </c:pt>
                <c:pt idx="453">
                  <c:v>2233.3049999999998</c:v>
                </c:pt>
                <c:pt idx="454">
                  <c:v>2237.3150000000001</c:v>
                </c:pt>
                <c:pt idx="455">
                  <c:v>2241.299</c:v>
                </c:pt>
                <c:pt idx="456">
                  <c:v>2245.3200000000002</c:v>
                </c:pt>
                <c:pt idx="457">
                  <c:v>2249.3270000000002</c:v>
                </c:pt>
                <c:pt idx="458">
                  <c:v>2253.3000000000002</c:v>
                </c:pt>
                <c:pt idx="459">
                  <c:v>2257.3180000000002</c:v>
                </c:pt>
                <c:pt idx="460">
                  <c:v>2261.3020000000001</c:v>
                </c:pt>
                <c:pt idx="461">
                  <c:v>2265.3249999999998</c:v>
                </c:pt>
                <c:pt idx="462">
                  <c:v>2269.3589999999999</c:v>
                </c:pt>
                <c:pt idx="463">
                  <c:v>2273.3220000000001</c:v>
                </c:pt>
                <c:pt idx="464">
                  <c:v>2277.4659999999999</c:v>
                </c:pt>
                <c:pt idx="465">
                  <c:v>2281.3389999999999</c:v>
                </c:pt>
                <c:pt idx="466">
                  <c:v>2285.3389999999999</c:v>
                </c:pt>
                <c:pt idx="467">
                  <c:v>2289.3710000000001</c:v>
                </c:pt>
                <c:pt idx="468">
                  <c:v>2293.366</c:v>
                </c:pt>
                <c:pt idx="469">
                  <c:v>2297.34</c:v>
                </c:pt>
                <c:pt idx="470">
                  <c:v>2301.3609999999999</c:v>
                </c:pt>
                <c:pt idx="471">
                  <c:v>2305.3420000000001</c:v>
                </c:pt>
                <c:pt idx="472">
                  <c:v>2309.3560000000002</c:v>
                </c:pt>
                <c:pt idx="473">
                  <c:v>2313.373</c:v>
                </c:pt>
                <c:pt idx="474">
                  <c:v>2317.3510000000001</c:v>
                </c:pt>
                <c:pt idx="475">
                  <c:v>2321.3629999999998</c:v>
                </c:pt>
                <c:pt idx="476">
                  <c:v>2325.3609999999999</c:v>
                </c:pt>
                <c:pt idx="477">
                  <c:v>2329.3589999999999</c:v>
                </c:pt>
                <c:pt idx="478">
                  <c:v>2333.402</c:v>
                </c:pt>
                <c:pt idx="479">
                  <c:v>2337.4090000000001</c:v>
                </c:pt>
                <c:pt idx="480">
                  <c:v>2341.404</c:v>
                </c:pt>
                <c:pt idx="481">
                  <c:v>2345.4</c:v>
                </c:pt>
                <c:pt idx="482">
                  <c:v>2349.384</c:v>
                </c:pt>
                <c:pt idx="483">
                  <c:v>2353.4</c:v>
                </c:pt>
                <c:pt idx="484">
                  <c:v>2357.3989999999999</c:v>
                </c:pt>
                <c:pt idx="485">
                  <c:v>2361.4009999999998</c:v>
                </c:pt>
                <c:pt idx="486">
                  <c:v>2365.3989999999999</c:v>
                </c:pt>
                <c:pt idx="487">
                  <c:v>2369.422</c:v>
                </c:pt>
                <c:pt idx="488">
                  <c:v>2373.4189999999999</c:v>
                </c:pt>
                <c:pt idx="489">
                  <c:v>2377.44</c:v>
                </c:pt>
                <c:pt idx="490">
                  <c:v>2381.4209999999998</c:v>
                </c:pt>
                <c:pt idx="491">
                  <c:v>2385.4209999999998</c:v>
                </c:pt>
                <c:pt idx="492">
                  <c:v>2389.4430000000002</c:v>
                </c:pt>
                <c:pt idx="493">
                  <c:v>2393.54</c:v>
                </c:pt>
                <c:pt idx="494">
                  <c:v>2397.4389999999999</c:v>
                </c:pt>
                <c:pt idx="495">
                  <c:v>2401.4380000000001</c:v>
                </c:pt>
                <c:pt idx="496">
                  <c:v>2405.4670000000001</c:v>
                </c:pt>
                <c:pt idx="497">
                  <c:v>2409.4409999999998</c:v>
                </c:pt>
                <c:pt idx="498">
                  <c:v>2413.433</c:v>
                </c:pt>
                <c:pt idx="499">
                  <c:v>2417.44</c:v>
                </c:pt>
                <c:pt idx="500">
                  <c:v>2421.46</c:v>
                </c:pt>
                <c:pt idx="501">
                  <c:v>2425.4769999999999</c:v>
                </c:pt>
                <c:pt idx="502">
                  <c:v>2429.46</c:v>
                </c:pt>
                <c:pt idx="503">
                  <c:v>2433.4679999999998</c:v>
                </c:pt>
                <c:pt idx="504">
                  <c:v>2437.4810000000002</c:v>
                </c:pt>
                <c:pt idx="505">
                  <c:v>2441.46</c:v>
                </c:pt>
                <c:pt idx="506">
                  <c:v>2445.48</c:v>
                </c:pt>
                <c:pt idx="507">
                  <c:v>2449.482</c:v>
                </c:pt>
                <c:pt idx="508">
                  <c:v>2453.5790000000002</c:v>
                </c:pt>
                <c:pt idx="509">
                  <c:v>2457.5010000000002</c:v>
                </c:pt>
                <c:pt idx="510">
                  <c:v>2461.5059999999999</c:v>
                </c:pt>
                <c:pt idx="511">
                  <c:v>2465.4989999999998</c:v>
                </c:pt>
                <c:pt idx="512">
                  <c:v>2469.5210000000002</c:v>
                </c:pt>
                <c:pt idx="513">
                  <c:v>2473.5219999999999</c:v>
                </c:pt>
                <c:pt idx="514">
                  <c:v>2477.5030000000002</c:v>
                </c:pt>
                <c:pt idx="515">
                  <c:v>2481.5189999999998</c:v>
                </c:pt>
                <c:pt idx="516">
                  <c:v>2485.498</c:v>
                </c:pt>
                <c:pt idx="517">
                  <c:v>2489.5239999999999</c:v>
                </c:pt>
                <c:pt idx="518">
                  <c:v>2493.509</c:v>
                </c:pt>
                <c:pt idx="519">
                  <c:v>2497.52</c:v>
                </c:pt>
                <c:pt idx="520">
                  <c:v>2501.5140000000001</c:v>
                </c:pt>
                <c:pt idx="521">
                  <c:v>2505.54</c:v>
                </c:pt>
                <c:pt idx="522">
                  <c:v>2509.5410000000002</c:v>
                </c:pt>
                <c:pt idx="523">
                  <c:v>2513.5790000000002</c:v>
                </c:pt>
                <c:pt idx="524">
                  <c:v>2517.5590000000002</c:v>
                </c:pt>
                <c:pt idx="525">
                  <c:v>2521.5590000000002</c:v>
                </c:pt>
                <c:pt idx="526">
                  <c:v>2525.5619999999999</c:v>
                </c:pt>
                <c:pt idx="527">
                  <c:v>2529.6260000000002</c:v>
                </c:pt>
                <c:pt idx="528">
                  <c:v>2533.5590000000002</c:v>
                </c:pt>
                <c:pt idx="529">
                  <c:v>2537.5610000000001</c:v>
                </c:pt>
                <c:pt idx="530">
                  <c:v>2541.5619999999999</c:v>
                </c:pt>
                <c:pt idx="531">
                  <c:v>2545.5810000000001</c:v>
                </c:pt>
                <c:pt idx="532">
                  <c:v>2549.5920000000001</c:v>
                </c:pt>
                <c:pt idx="533">
                  <c:v>2553.578</c:v>
                </c:pt>
                <c:pt idx="534">
                  <c:v>2557.5990000000002</c:v>
                </c:pt>
                <c:pt idx="535">
                  <c:v>2561.5810000000001</c:v>
                </c:pt>
                <c:pt idx="536">
                  <c:v>2565.596</c:v>
                </c:pt>
                <c:pt idx="537">
                  <c:v>2569.5810000000001</c:v>
                </c:pt>
                <c:pt idx="538">
                  <c:v>2573.6</c:v>
                </c:pt>
                <c:pt idx="539">
                  <c:v>2577.5990000000002</c:v>
                </c:pt>
                <c:pt idx="540">
                  <c:v>2581.5990000000002</c:v>
                </c:pt>
                <c:pt idx="541">
                  <c:v>2585.5990000000002</c:v>
                </c:pt>
                <c:pt idx="542">
                  <c:v>2589.6019999999999</c:v>
                </c:pt>
                <c:pt idx="543">
                  <c:v>2593.6060000000002</c:v>
                </c:pt>
                <c:pt idx="544">
                  <c:v>2597.62</c:v>
                </c:pt>
                <c:pt idx="545">
                  <c:v>2601.64</c:v>
                </c:pt>
                <c:pt idx="546">
                  <c:v>2605.6179999999999</c:v>
                </c:pt>
                <c:pt idx="547">
                  <c:v>2609.616</c:v>
                </c:pt>
                <c:pt idx="548">
                  <c:v>2613.6410000000001</c:v>
                </c:pt>
                <c:pt idx="549">
                  <c:v>2617.6410000000001</c:v>
                </c:pt>
                <c:pt idx="550">
                  <c:v>2621.6390000000001</c:v>
                </c:pt>
                <c:pt idx="551">
                  <c:v>2625.64</c:v>
                </c:pt>
                <c:pt idx="552">
                  <c:v>2629.64</c:v>
                </c:pt>
                <c:pt idx="553">
                  <c:v>2633.66</c:v>
                </c:pt>
                <c:pt idx="554">
                  <c:v>2637.663</c:v>
                </c:pt>
                <c:pt idx="555">
                  <c:v>2641.66</c:v>
                </c:pt>
                <c:pt idx="556">
                  <c:v>2645.68</c:v>
                </c:pt>
                <c:pt idx="557">
                  <c:v>2649.683</c:v>
                </c:pt>
                <c:pt idx="558">
                  <c:v>2653.66</c:v>
                </c:pt>
                <c:pt idx="559">
                  <c:v>2657.6790000000001</c:v>
                </c:pt>
                <c:pt idx="560">
                  <c:v>2661.68</c:v>
                </c:pt>
                <c:pt idx="561">
                  <c:v>2665.681</c:v>
                </c:pt>
                <c:pt idx="562">
                  <c:v>2669.6819999999998</c:v>
                </c:pt>
                <c:pt idx="563">
                  <c:v>2673.701</c:v>
                </c:pt>
                <c:pt idx="564">
                  <c:v>2677.6990000000001</c:v>
                </c:pt>
                <c:pt idx="565">
                  <c:v>2681.6990000000001</c:v>
                </c:pt>
                <c:pt idx="566">
                  <c:v>2685.721</c:v>
                </c:pt>
                <c:pt idx="567">
                  <c:v>2689.701</c:v>
                </c:pt>
                <c:pt idx="568">
                  <c:v>2693.76</c:v>
                </c:pt>
                <c:pt idx="569">
                  <c:v>2697.7040000000002</c:v>
                </c:pt>
                <c:pt idx="570">
                  <c:v>2701.723</c:v>
                </c:pt>
                <c:pt idx="571">
                  <c:v>2705.75</c:v>
                </c:pt>
                <c:pt idx="572">
                  <c:v>2709.74</c:v>
                </c:pt>
                <c:pt idx="573">
                  <c:v>2713.72</c:v>
                </c:pt>
                <c:pt idx="574">
                  <c:v>2717.739</c:v>
                </c:pt>
                <c:pt idx="575">
                  <c:v>2721.741</c:v>
                </c:pt>
                <c:pt idx="576">
                  <c:v>2725.739</c:v>
                </c:pt>
                <c:pt idx="577">
                  <c:v>2729.741</c:v>
                </c:pt>
                <c:pt idx="578">
                  <c:v>2733.74</c:v>
                </c:pt>
                <c:pt idx="579">
                  <c:v>2737.739</c:v>
                </c:pt>
                <c:pt idx="580">
                  <c:v>2741.7420000000002</c:v>
                </c:pt>
                <c:pt idx="581">
                  <c:v>2745.973</c:v>
                </c:pt>
                <c:pt idx="582">
                  <c:v>2749.76</c:v>
                </c:pt>
                <c:pt idx="583">
                  <c:v>2753.7660000000001</c:v>
                </c:pt>
                <c:pt idx="584">
                  <c:v>2757.7809999999999</c:v>
                </c:pt>
                <c:pt idx="585">
                  <c:v>2761.78</c:v>
                </c:pt>
                <c:pt idx="586">
                  <c:v>2765.7779999999998</c:v>
                </c:pt>
                <c:pt idx="587">
                  <c:v>2769.76</c:v>
                </c:pt>
                <c:pt idx="588">
                  <c:v>2773.78</c:v>
                </c:pt>
                <c:pt idx="589">
                  <c:v>2777.7959999999998</c:v>
                </c:pt>
                <c:pt idx="590">
                  <c:v>2781.7829999999999</c:v>
                </c:pt>
                <c:pt idx="591">
                  <c:v>2785.8</c:v>
                </c:pt>
                <c:pt idx="592">
                  <c:v>2789.8009999999999</c:v>
                </c:pt>
                <c:pt idx="593">
                  <c:v>2793.8310000000001</c:v>
                </c:pt>
                <c:pt idx="594">
                  <c:v>2797.8220000000001</c:v>
                </c:pt>
                <c:pt idx="595">
                  <c:v>2801.82</c:v>
                </c:pt>
                <c:pt idx="596">
                  <c:v>2805.8330000000001</c:v>
                </c:pt>
                <c:pt idx="597">
                  <c:v>2809.8009999999999</c:v>
                </c:pt>
                <c:pt idx="598">
                  <c:v>2813.819</c:v>
                </c:pt>
                <c:pt idx="599">
                  <c:v>2817.8209999999999</c:v>
                </c:pt>
                <c:pt idx="600">
                  <c:v>2821.8209999999999</c:v>
                </c:pt>
                <c:pt idx="601">
                  <c:v>2825.826</c:v>
                </c:pt>
                <c:pt idx="602">
                  <c:v>2829.8389999999999</c:v>
                </c:pt>
                <c:pt idx="603">
                  <c:v>2833.8420000000001</c:v>
                </c:pt>
                <c:pt idx="604">
                  <c:v>2837.855</c:v>
                </c:pt>
                <c:pt idx="605">
                  <c:v>2841.8629999999998</c:v>
                </c:pt>
                <c:pt idx="606">
                  <c:v>2846.0210000000002</c:v>
                </c:pt>
                <c:pt idx="607">
                  <c:v>2849.8580000000002</c:v>
                </c:pt>
                <c:pt idx="608">
                  <c:v>2853.8609999999999</c:v>
                </c:pt>
                <c:pt idx="609">
                  <c:v>2857.8589999999999</c:v>
                </c:pt>
                <c:pt idx="610">
                  <c:v>2861.8589999999999</c:v>
                </c:pt>
                <c:pt idx="611">
                  <c:v>2865.86</c:v>
                </c:pt>
                <c:pt idx="612">
                  <c:v>2869.8629999999998</c:v>
                </c:pt>
                <c:pt idx="613">
                  <c:v>2873.9009999999998</c:v>
                </c:pt>
                <c:pt idx="614">
                  <c:v>2877.8609999999999</c:v>
                </c:pt>
                <c:pt idx="615">
                  <c:v>2881.88</c:v>
                </c:pt>
                <c:pt idx="616">
                  <c:v>2885.884</c:v>
                </c:pt>
                <c:pt idx="617">
                  <c:v>2889.9</c:v>
                </c:pt>
                <c:pt idx="618">
                  <c:v>2893.88</c:v>
                </c:pt>
                <c:pt idx="619">
                  <c:v>2897.8989999999999</c:v>
                </c:pt>
                <c:pt idx="620">
                  <c:v>2901.9169999999999</c:v>
                </c:pt>
                <c:pt idx="621">
                  <c:v>2905.9009999999998</c:v>
                </c:pt>
                <c:pt idx="622">
                  <c:v>2909.9009999999998</c:v>
                </c:pt>
                <c:pt idx="623">
                  <c:v>2913.9</c:v>
                </c:pt>
                <c:pt idx="624">
                  <c:v>2917.9009999999998</c:v>
                </c:pt>
                <c:pt idx="625">
                  <c:v>2921.9160000000002</c:v>
                </c:pt>
                <c:pt idx="626">
                  <c:v>2925.9209999999998</c:v>
                </c:pt>
                <c:pt idx="627">
                  <c:v>2929.904</c:v>
                </c:pt>
                <c:pt idx="628">
                  <c:v>2933.94</c:v>
                </c:pt>
                <c:pt idx="629">
                  <c:v>2937.94</c:v>
                </c:pt>
                <c:pt idx="630">
                  <c:v>2941.9479999999999</c:v>
                </c:pt>
                <c:pt idx="631">
                  <c:v>2945.9690000000001</c:v>
                </c:pt>
                <c:pt idx="632">
                  <c:v>2949.942</c:v>
                </c:pt>
                <c:pt idx="633">
                  <c:v>2953.94</c:v>
                </c:pt>
                <c:pt idx="634">
                  <c:v>2957.9409999999998</c:v>
                </c:pt>
                <c:pt idx="635">
                  <c:v>2961.942</c:v>
                </c:pt>
                <c:pt idx="636">
                  <c:v>2965.9349999999999</c:v>
                </c:pt>
                <c:pt idx="637">
                  <c:v>2969.9580000000001</c:v>
                </c:pt>
                <c:pt idx="638">
                  <c:v>2973.98</c:v>
                </c:pt>
                <c:pt idx="639">
                  <c:v>2977.9830000000002</c:v>
                </c:pt>
                <c:pt idx="640">
                  <c:v>2982.0050000000001</c:v>
                </c:pt>
                <c:pt idx="641">
                  <c:v>2985.9830000000002</c:v>
                </c:pt>
                <c:pt idx="642">
                  <c:v>2990.0140000000001</c:v>
                </c:pt>
                <c:pt idx="643">
                  <c:v>2993.98</c:v>
                </c:pt>
                <c:pt idx="644">
                  <c:v>2997.982</c:v>
                </c:pt>
                <c:pt idx="645">
                  <c:v>3002.0430000000001</c:v>
                </c:pt>
                <c:pt idx="646">
                  <c:v>3006.009</c:v>
                </c:pt>
                <c:pt idx="647">
                  <c:v>3010.0039999999999</c:v>
                </c:pt>
                <c:pt idx="648">
                  <c:v>3014.0010000000002</c:v>
                </c:pt>
                <c:pt idx="649">
                  <c:v>3018.0010000000002</c:v>
                </c:pt>
                <c:pt idx="650">
                  <c:v>3022.0160000000001</c:v>
                </c:pt>
                <c:pt idx="651">
                  <c:v>3026.0219999999999</c:v>
                </c:pt>
                <c:pt idx="652">
                  <c:v>3030.0230000000001</c:v>
                </c:pt>
                <c:pt idx="653">
                  <c:v>3034.002</c:v>
                </c:pt>
                <c:pt idx="654">
                  <c:v>3038.0219999999999</c:v>
                </c:pt>
                <c:pt idx="655">
                  <c:v>3042.0329999999999</c:v>
                </c:pt>
                <c:pt idx="656">
                  <c:v>3046.02</c:v>
                </c:pt>
                <c:pt idx="657">
                  <c:v>3050.0390000000002</c:v>
                </c:pt>
                <c:pt idx="658">
                  <c:v>3054.0340000000001</c:v>
                </c:pt>
                <c:pt idx="659">
                  <c:v>3058.0390000000002</c:v>
                </c:pt>
                <c:pt idx="660">
                  <c:v>3062.038</c:v>
                </c:pt>
                <c:pt idx="661">
                  <c:v>3066.0610000000001</c:v>
                </c:pt>
                <c:pt idx="662">
                  <c:v>3070.06</c:v>
                </c:pt>
                <c:pt idx="663">
                  <c:v>3074.0390000000002</c:v>
                </c:pt>
                <c:pt idx="664">
                  <c:v>3078.0610000000001</c:v>
                </c:pt>
                <c:pt idx="665">
                  <c:v>3082.06</c:v>
                </c:pt>
                <c:pt idx="666">
                  <c:v>3086.0459999999998</c:v>
                </c:pt>
                <c:pt idx="667">
                  <c:v>3090.0590000000002</c:v>
                </c:pt>
                <c:pt idx="668">
                  <c:v>3094.0639999999999</c:v>
                </c:pt>
                <c:pt idx="669">
                  <c:v>3098.06</c:v>
                </c:pt>
                <c:pt idx="670">
                  <c:v>3102.0790000000002</c:v>
                </c:pt>
                <c:pt idx="671">
                  <c:v>3106.09</c:v>
                </c:pt>
                <c:pt idx="672">
                  <c:v>3110.1019999999999</c:v>
                </c:pt>
                <c:pt idx="673">
                  <c:v>3114.0990000000002</c:v>
                </c:pt>
                <c:pt idx="674">
                  <c:v>3118.1</c:v>
                </c:pt>
                <c:pt idx="675">
                  <c:v>3122.08</c:v>
                </c:pt>
                <c:pt idx="676">
                  <c:v>3126.1</c:v>
                </c:pt>
                <c:pt idx="677">
                  <c:v>3130.08</c:v>
                </c:pt>
                <c:pt idx="678">
                  <c:v>3134.1010000000001</c:v>
                </c:pt>
                <c:pt idx="679">
                  <c:v>3138.1</c:v>
                </c:pt>
                <c:pt idx="680">
                  <c:v>3142.1010000000001</c:v>
                </c:pt>
                <c:pt idx="681">
                  <c:v>3146.1</c:v>
                </c:pt>
                <c:pt idx="682">
                  <c:v>3150.12</c:v>
                </c:pt>
                <c:pt idx="683">
                  <c:v>3154.1410000000001</c:v>
                </c:pt>
                <c:pt idx="684">
                  <c:v>3158.221</c:v>
                </c:pt>
                <c:pt idx="685">
                  <c:v>3162.317</c:v>
                </c:pt>
                <c:pt idx="686">
                  <c:v>3166.14</c:v>
                </c:pt>
                <c:pt idx="687">
                  <c:v>3170.14</c:v>
                </c:pt>
                <c:pt idx="688">
                  <c:v>3174.13</c:v>
                </c:pt>
                <c:pt idx="689">
                  <c:v>3178.125</c:v>
                </c:pt>
                <c:pt idx="690">
                  <c:v>3182.1320000000001</c:v>
                </c:pt>
                <c:pt idx="691">
                  <c:v>3186.1390000000001</c:v>
                </c:pt>
                <c:pt idx="692">
                  <c:v>3190.1379999999999</c:v>
                </c:pt>
                <c:pt idx="693">
                  <c:v>3194.1350000000002</c:v>
                </c:pt>
                <c:pt idx="694">
                  <c:v>3198.1669999999999</c:v>
                </c:pt>
                <c:pt idx="695">
                  <c:v>3202.1669999999999</c:v>
                </c:pt>
                <c:pt idx="696">
                  <c:v>3206.1619999999998</c:v>
                </c:pt>
                <c:pt idx="697">
                  <c:v>3210.1610000000001</c:v>
                </c:pt>
                <c:pt idx="698">
                  <c:v>3214.1640000000002</c:v>
                </c:pt>
                <c:pt idx="699">
                  <c:v>3218.1790000000001</c:v>
                </c:pt>
                <c:pt idx="700">
                  <c:v>3222.19</c:v>
                </c:pt>
                <c:pt idx="701">
                  <c:v>3226.1779999999999</c:v>
                </c:pt>
                <c:pt idx="702">
                  <c:v>3230.18</c:v>
                </c:pt>
                <c:pt idx="703">
                  <c:v>3234.2020000000002</c:v>
                </c:pt>
                <c:pt idx="704">
                  <c:v>3238.2020000000002</c:v>
                </c:pt>
                <c:pt idx="705">
                  <c:v>3242.1990000000001</c:v>
                </c:pt>
                <c:pt idx="706">
                  <c:v>3246.2179999999998</c:v>
                </c:pt>
                <c:pt idx="707">
                  <c:v>3250.2190000000001</c:v>
                </c:pt>
                <c:pt idx="708">
                  <c:v>3254.2179999999998</c:v>
                </c:pt>
                <c:pt idx="709">
                  <c:v>3258.2220000000002</c:v>
                </c:pt>
                <c:pt idx="710">
                  <c:v>3262.2069999999999</c:v>
                </c:pt>
                <c:pt idx="711">
                  <c:v>3266.22</c:v>
                </c:pt>
                <c:pt idx="712">
                  <c:v>3271.5210000000002</c:v>
                </c:pt>
                <c:pt idx="713">
                  <c:v>3274.2159999999999</c:v>
                </c:pt>
                <c:pt idx="714">
                  <c:v>3278.2139999999999</c:v>
                </c:pt>
                <c:pt idx="715">
                  <c:v>3282.2159999999999</c:v>
                </c:pt>
                <c:pt idx="716">
                  <c:v>3286.25</c:v>
                </c:pt>
                <c:pt idx="717">
                  <c:v>3290.2280000000001</c:v>
                </c:pt>
                <c:pt idx="718">
                  <c:v>3294.34</c:v>
                </c:pt>
                <c:pt idx="719">
                  <c:v>3298.2289999999998</c:v>
                </c:pt>
                <c:pt idx="720">
                  <c:v>3302.232</c:v>
                </c:pt>
                <c:pt idx="721">
                  <c:v>3306.2689999999998</c:v>
                </c:pt>
                <c:pt idx="722">
                  <c:v>3310.2440000000001</c:v>
                </c:pt>
                <c:pt idx="723">
                  <c:v>3314.2489999999998</c:v>
                </c:pt>
                <c:pt idx="724">
                  <c:v>3318.248</c:v>
                </c:pt>
                <c:pt idx="725">
                  <c:v>3322.2539999999999</c:v>
                </c:pt>
                <c:pt idx="726">
                  <c:v>3326.2539999999999</c:v>
                </c:pt>
                <c:pt idx="727">
                  <c:v>3330.259</c:v>
                </c:pt>
                <c:pt idx="728">
                  <c:v>3334.3209999999999</c:v>
                </c:pt>
                <c:pt idx="729">
                  <c:v>3338.2829999999999</c:v>
                </c:pt>
                <c:pt idx="730">
                  <c:v>3342.2840000000001</c:v>
                </c:pt>
                <c:pt idx="731">
                  <c:v>3346.3009999999999</c:v>
                </c:pt>
                <c:pt idx="732">
                  <c:v>3350.2719999999999</c:v>
                </c:pt>
                <c:pt idx="733">
                  <c:v>3354.2809999999999</c:v>
                </c:pt>
                <c:pt idx="734">
                  <c:v>3358.288</c:v>
                </c:pt>
                <c:pt idx="735">
                  <c:v>3362.29</c:v>
                </c:pt>
                <c:pt idx="736">
                  <c:v>3366.2919999999999</c:v>
                </c:pt>
                <c:pt idx="737">
                  <c:v>3370.2950000000001</c:v>
                </c:pt>
                <c:pt idx="738">
                  <c:v>3374.3789999999999</c:v>
                </c:pt>
                <c:pt idx="739">
                  <c:v>3378.3029999999999</c:v>
                </c:pt>
                <c:pt idx="740">
                  <c:v>3382.3090000000002</c:v>
                </c:pt>
                <c:pt idx="741">
                  <c:v>3386.31</c:v>
                </c:pt>
                <c:pt idx="742">
                  <c:v>3390.3130000000001</c:v>
                </c:pt>
                <c:pt idx="743">
                  <c:v>3394.3180000000002</c:v>
                </c:pt>
                <c:pt idx="744">
                  <c:v>3398.9650000000001</c:v>
                </c:pt>
                <c:pt idx="745">
                  <c:v>3402.3240000000001</c:v>
                </c:pt>
                <c:pt idx="746">
                  <c:v>3406.3589999999999</c:v>
                </c:pt>
                <c:pt idx="747">
                  <c:v>3410.3290000000002</c:v>
                </c:pt>
                <c:pt idx="748">
                  <c:v>3414.3589999999999</c:v>
                </c:pt>
                <c:pt idx="749">
                  <c:v>3418.3519999999999</c:v>
                </c:pt>
                <c:pt idx="750">
                  <c:v>3422.3510000000001</c:v>
                </c:pt>
                <c:pt idx="751">
                  <c:v>3426.35</c:v>
                </c:pt>
                <c:pt idx="752">
                  <c:v>3430.3580000000002</c:v>
                </c:pt>
                <c:pt idx="753">
                  <c:v>3434.3490000000002</c:v>
                </c:pt>
                <c:pt idx="754">
                  <c:v>3438.366</c:v>
                </c:pt>
                <c:pt idx="755">
                  <c:v>3442.3719999999998</c:v>
                </c:pt>
                <c:pt idx="756">
                  <c:v>3446.37</c:v>
                </c:pt>
                <c:pt idx="757">
                  <c:v>3450.38</c:v>
                </c:pt>
                <c:pt idx="758">
                  <c:v>3454.3980000000001</c:v>
                </c:pt>
                <c:pt idx="759">
                  <c:v>3458.3980000000001</c:v>
                </c:pt>
                <c:pt idx="760">
                  <c:v>3462.3910000000001</c:v>
                </c:pt>
                <c:pt idx="761">
                  <c:v>3466.5039999999999</c:v>
                </c:pt>
                <c:pt idx="762">
                  <c:v>3470.38</c:v>
                </c:pt>
                <c:pt idx="763">
                  <c:v>3474.4110000000001</c:v>
                </c:pt>
                <c:pt idx="764">
                  <c:v>3478.413</c:v>
                </c:pt>
                <c:pt idx="765">
                  <c:v>3482.3989999999999</c:v>
                </c:pt>
                <c:pt idx="766">
                  <c:v>3486.413</c:v>
                </c:pt>
                <c:pt idx="767">
                  <c:v>3490.4119999999998</c:v>
                </c:pt>
                <c:pt idx="768">
                  <c:v>3494.4960000000001</c:v>
                </c:pt>
                <c:pt idx="769">
                  <c:v>3498.4380000000001</c:v>
                </c:pt>
                <c:pt idx="770">
                  <c:v>3502.4349999999999</c:v>
                </c:pt>
                <c:pt idx="771">
                  <c:v>3506.43</c:v>
                </c:pt>
                <c:pt idx="772">
                  <c:v>3510.43</c:v>
                </c:pt>
                <c:pt idx="773">
                  <c:v>3514.431</c:v>
                </c:pt>
                <c:pt idx="774">
                  <c:v>3518.4929999999999</c:v>
                </c:pt>
                <c:pt idx="775">
                  <c:v>3522.4360000000001</c:v>
                </c:pt>
                <c:pt idx="776">
                  <c:v>3526.4380000000001</c:v>
                </c:pt>
                <c:pt idx="777">
                  <c:v>3530.45</c:v>
                </c:pt>
                <c:pt idx="778">
                  <c:v>3534.451</c:v>
                </c:pt>
                <c:pt idx="779">
                  <c:v>3538.451</c:v>
                </c:pt>
                <c:pt idx="780">
                  <c:v>3542.4780000000001</c:v>
                </c:pt>
                <c:pt idx="781">
                  <c:v>3546.4789999999998</c:v>
                </c:pt>
                <c:pt idx="782">
                  <c:v>3550.473</c:v>
                </c:pt>
                <c:pt idx="783">
                  <c:v>3554.47</c:v>
                </c:pt>
                <c:pt idx="784">
                  <c:v>3558.473</c:v>
                </c:pt>
                <c:pt idx="785">
                  <c:v>3562.47</c:v>
                </c:pt>
                <c:pt idx="786">
                  <c:v>3566.4720000000002</c:v>
                </c:pt>
                <c:pt idx="787">
                  <c:v>3570.49</c:v>
                </c:pt>
                <c:pt idx="788">
                  <c:v>3574.498</c:v>
                </c:pt>
                <c:pt idx="789">
                  <c:v>3578.489</c:v>
                </c:pt>
                <c:pt idx="790">
                  <c:v>3582.511</c:v>
                </c:pt>
                <c:pt idx="791">
                  <c:v>3586.5120000000002</c:v>
                </c:pt>
                <c:pt idx="792">
                  <c:v>3590.511</c:v>
                </c:pt>
                <c:pt idx="793">
                  <c:v>3594.51</c:v>
                </c:pt>
                <c:pt idx="794">
                  <c:v>3598.511</c:v>
                </c:pt>
                <c:pt idx="795">
                  <c:v>3602.51</c:v>
                </c:pt>
                <c:pt idx="796">
                  <c:v>3606.538</c:v>
                </c:pt>
                <c:pt idx="797">
                  <c:v>3610.5309999999999</c:v>
                </c:pt>
                <c:pt idx="798">
                  <c:v>3614.549</c:v>
                </c:pt>
                <c:pt idx="799">
                  <c:v>3618.5459999999998</c:v>
                </c:pt>
                <c:pt idx="800">
                  <c:v>3622.5340000000001</c:v>
                </c:pt>
                <c:pt idx="801">
                  <c:v>3626.55</c:v>
                </c:pt>
                <c:pt idx="802">
                  <c:v>3630.5610000000001</c:v>
                </c:pt>
                <c:pt idx="803">
                  <c:v>3634.558</c:v>
                </c:pt>
                <c:pt idx="804">
                  <c:v>3638.55</c:v>
                </c:pt>
                <c:pt idx="805">
                  <c:v>3642.5520000000001</c:v>
                </c:pt>
                <c:pt idx="806">
                  <c:v>3646.5520000000001</c:v>
                </c:pt>
                <c:pt idx="807">
                  <c:v>3650.5509999999999</c:v>
                </c:pt>
                <c:pt idx="808">
                  <c:v>3654.55</c:v>
                </c:pt>
                <c:pt idx="809">
                  <c:v>3658.5709999999999</c:v>
                </c:pt>
                <c:pt idx="810">
                  <c:v>3662.5709999999999</c:v>
                </c:pt>
                <c:pt idx="811">
                  <c:v>3666.57</c:v>
                </c:pt>
                <c:pt idx="812">
                  <c:v>3670.5909999999999</c:v>
                </c:pt>
                <c:pt idx="813">
                  <c:v>3674.596</c:v>
                </c:pt>
                <c:pt idx="814">
                  <c:v>3678.598</c:v>
                </c:pt>
                <c:pt idx="815">
                  <c:v>3682.5909999999999</c:v>
                </c:pt>
                <c:pt idx="816">
                  <c:v>3686.5909999999999</c:v>
                </c:pt>
                <c:pt idx="817">
                  <c:v>3690.59</c:v>
                </c:pt>
                <c:pt idx="818">
                  <c:v>3694.6109999999999</c:v>
                </c:pt>
                <c:pt idx="819">
                  <c:v>3698.6</c:v>
                </c:pt>
                <c:pt idx="820">
                  <c:v>3702.61</c:v>
                </c:pt>
              </c:numCache>
            </c:numRef>
          </c:xVal>
          <c:yVal>
            <c:numRef>
              <c:f>AlAl_mata!$B$2:$B$822</c:f>
              <c:numCache>
                <c:formatCode>General</c:formatCode>
                <c:ptCount val="821"/>
                <c:pt idx="0">
                  <c:v>22.5</c:v>
                </c:pt>
                <c:pt idx="1">
                  <c:v>22.75</c:v>
                </c:pt>
                <c:pt idx="2">
                  <c:v>22.5</c:v>
                </c:pt>
                <c:pt idx="3">
                  <c:v>22.75</c:v>
                </c:pt>
                <c:pt idx="4">
                  <c:v>23.25</c:v>
                </c:pt>
                <c:pt idx="5">
                  <c:v>22.75</c:v>
                </c:pt>
                <c:pt idx="6">
                  <c:v>24.75</c:v>
                </c:pt>
                <c:pt idx="7">
                  <c:v>27.5</c:v>
                </c:pt>
                <c:pt idx="8">
                  <c:v>30.25</c:v>
                </c:pt>
                <c:pt idx="9">
                  <c:v>34</c:v>
                </c:pt>
                <c:pt idx="10">
                  <c:v>37</c:v>
                </c:pt>
                <c:pt idx="11">
                  <c:v>41.25</c:v>
                </c:pt>
                <c:pt idx="12">
                  <c:v>43.75</c:v>
                </c:pt>
                <c:pt idx="13">
                  <c:v>46.25</c:v>
                </c:pt>
                <c:pt idx="14">
                  <c:v>48.75</c:v>
                </c:pt>
                <c:pt idx="15">
                  <c:v>50.25</c:v>
                </c:pt>
                <c:pt idx="16">
                  <c:v>51.75</c:v>
                </c:pt>
                <c:pt idx="17">
                  <c:v>54.5</c:v>
                </c:pt>
                <c:pt idx="18">
                  <c:v>56.5</c:v>
                </c:pt>
                <c:pt idx="19">
                  <c:v>58</c:v>
                </c:pt>
                <c:pt idx="20">
                  <c:v>60.25</c:v>
                </c:pt>
                <c:pt idx="21">
                  <c:v>62</c:v>
                </c:pt>
                <c:pt idx="22">
                  <c:v>63.75</c:v>
                </c:pt>
                <c:pt idx="23">
                  <c:v>64.25</c:v>
                </c:pt>
                <c:pt idx="24">
                  <c:v>65.75</c:v>
                </c:pt>
                <c:pt idx="25">
                  <c:v>68</c:v>
                </c:pt>
                <c:pt idx="26">
                  <c:v>68.75</c:v>
                </c:pt>
                <c:pt idx="27">
                  <c:v>69.75</c:v>
                </c:pt>
                <c:pt idx="28">
                  <c:v>71.25</c:v>
                </c:pt>
                <c:pt idx="29">
                  <c:v>72.5</c:v>
                </c:pt>
                <c:pt idx="30">
                  <c:v>73.5</c:v>
                </c:pt>
                <c:pt idx="31">
                  <c:v>74.75</c:v>
                </c:pt>
                <c:pt idx="32">
                  <c:v>75.75</c:v>
                </c:pt>
                <c:pt idx="33">
                  <c:v>76.75</c:v>
                </c:pt>
                <c:pt idx="34">
                  <c:v>78</c:v>
                </c:pt>
                <c:pt idx="35">
                  <c:v>79</c:v>
                </c:pt>
                <c:pt idx="36">
                  <c:v>81.25</c:v>
                </c:pt>
                <c:pt idx="37">
                  <c:v>82</c:v>
                </c:pt>
                <c:pt idx="38">
                  <c:v>81.75</c:v>
                </c:pt>
                <c:pt idx="39">
                  <c:v>82</c:v>
                </c:pt>
                <c:pt idx="40">
                  <c:v>82.75</c:v>
                </c:pt>
                <c:pt idx="41">
                  <c:v>84.5</c:v>
                </c:pt>
                <c:pt idx="42">
                  <c:v>85.75</c:v>
                </c:pt>
                <c:pt idx="43">
                  <c:v>87</c:v>
                </c:pt>
                <c:pt idx="44">
                  <c:v>88</c:v>
                </c:pt>
                <c:pt idx="45">
                  <c:v>89.75</c:v>
                </c:pt>
                <c:pt idx="46">
                  <c:v>90.5</c:v>
                </c:pt>
                <c:pt idx="47">
                  <c:v>91.25</c:v>
                </c:pt>
                <c:pt idx="48">
                  <c:v>91</c:v>
                </c:pt>
                <c:pt idx="49">
                  <c:v>92.25</c:v>
                </c:pt>
                <c:pt idx="50">
                  <c:v>93</c:v>
                </c:pt>
                <c:pt idx="51">
                  <c:v>93.75</c:v>
                </c:pt>
                <c:pt idx="52">
                  <c:v>94.25</c:v>
                </c:pt>
                <c:pt idx="53">
                  <c:v>94.5</c:v>
                </c:pt>
                <c:pt idx="54">
                  <c:v>93.75</c:v>
                </c:pt>
                <c:pt idx="55">
                  <c:v>94.5</c:v>
                </c:pt>
                <c:pt idx="56">
                  <c:v>93.5</c:v>
                </c:pt>
                <c:pt idx="57">
                  <c:v>93.5</c:v>
                </c:pt>
                <c:pt idx="58">
                  <c:v>94.25</c:v>
                </c:pt>
                <c:pt idx="59">
                  <c:v>95</c:v>
                </c:pt>
                <c:pt idx="60">
                  <c:v>96.5</c:v>
                </c:pt>
                <c:pt idx="61">
                  <c:v>96.75</c:v>
                </c:pt>
                <c:pt idx="62">
                  <c:v>97</c:v>
                </c:pt>
                <c:pt idx="63">
                  <c:v>97</c:v>
                </c:pt>
                <c:pt idx="64">
                  <c:v>97.5</c:v>
                </c:pt>
                <c:pt idx="65">
                  <c:v>98.25</c:v>
                </c:pt>
                <c:pt idx="66">
                  <c:v>99.5</c:v>
                </c:pt>
                <c:pt idx="67">
                  <c:v>100</c:v>
                </c:pt>
                <c:pt idx="68">
                  <c:v>100</c:v>
                </c:pt>
                <c:pt idx="69">
                  <c:v>100.25</c:v>
                </c:pt>
                <c:pt idx="70">
                  <c:v>100.75</c:v>
                </c:pt>
                <c:pt idx="71">
                  <c:v>99.75</c:v>
                </c:pt>
                <c:pt idx="72">
                  <c:v>100.75</c:v>
                </c:pt>
                <c:pt idx="73">
                  <c:v>101.5</c:v>
                </c:pt>
                <c:pt idx="74">
                  <c:v>101.75</c:v>
                </c:pt>
                <c:pt idx="75">
                  <c:v>101</c:v>
                </c:pt>
                <c:pt idx="76">
                  <c:v>102</c:v>
                </c:pt>
                <c:pt idx="77">
                  <c:v>103</c:v>
                </c:pt>
                <c:pt idx="78">
                  <c:v>104</c:v>
                </c:pt>
                <c:pt idx="79">
                  <c:v>103.5</c:v>
                </c:pt>
                <c:pt idx="80">
                  <c:v>104</c:v>
                </c:pt>
                <c:pt idx="81">
                  <c:v>105.25</c:v>
                </c:pt>
                <c:pt idx="82">
                  <c:v>105</c:v>
                </c:pt>
                <c:pt idx="83">
                  <c:v>106</c:v>
                </c:pt>
                <c:pt idx="84">
                  <c:v>107.25</c:v>
                </c:pt>
                <c:pt idx="85">
                  <c:v>106.25</c:v>
                </c:pt>
                <c:pt idx="86">
                  <c:v>107.75</c:v>
                </c:pt>
                <c:pt idx="87">
                  <c:v>109.25</c:v>
                </c:pt>
                <c:pt idx="88">
                  <c:v>110.5</c:v>
                </c:pt>
                <c:pt idx="89">
                  <c:v>110.75</c:v>
                </c:pt>
                <c:pt idx="90">
                  <c:v>112.25</c:v>
                </c:pt>
                <c:pt idx="91">
                  <c:v>112</c:v>
                </c:pt>
                <c:pt idx="92">
                  <c:v>113</c:v>
                </c:pt>
                <c:pt idx="93">
                  <c:v>114.25</c:v>
                </c:pt>
                <c:pt idx="94">
                  <c:v>114.75</c:v>
                </c:pt>
                <c:pt idx="95">
                  <c:v>114.5</c:v>
                </c:pt>
                <c:pt idx="96">
                  <c:v>112.25</c:v>
                </c:pt>
                <c:pt idx="97">
                  <c:v>110.25</c:v>
                </c:pt>
                <c:pt idx="98">
                  <c:v>108.25</c:v>
                </c:pt>
                <c:pt idx="99">
                  <c:v>108.5</c:v>
                </c:pt>
                <c:pt idx="100">
                  <c:v>107.25</c:v>
                </c:pt>
                <c:pt idx="101">
                  <c:v>107</c:v>
                </c:pt>
                <c:pt idx="102">
                  <c:v>105.75</c:v>
                </c:pt>
                <c:pt idx="103">
                  <c:v>106.25</c:v>
                </c:pt>
                <c:pt idx="104">
                  <c:v>108.5</c:v>
                </c:pt>
                <c:pt idx="105">
                  <c:v>106.25</c:v>
                </c:pt>
                <c:pt idx="106">
                  <c:v>106</c:v>
                </c:pt>
                <c:pt idx="107">
                  <c:v>106.25</c:v>
                </c:pt>
                <c:pt idx="108">
                  <c:v>106.75</c:v>
                </c:pt>
                <c:pt idx="109">
                  <c:v>107</c:v>
                </c:pt>
                <c:pt idx="110">
                  <c:v>107.75</c:v>
                </c:pt>
                <c:pt idx="111">
                  <c:v>108.75</c:v>
                </c:pt>
                <c:pt idx="112">
                  <c:v>109.5</c:v>
                </c:pt>
                <c:pt idx="113">
                  <c:v>109.75</c:v>
                </c:pt>
                <c:pt idx="114">
                  <c:v>109.75</c:v>
                </c:pt>
                <c:pt idx="115">
                  <c:v>110.75</c:v>
                </c:pt>
                <c:pt idx="116">
                  <c:v>111</c:v>
                </c:pt>
                <c:pt idx="117">
                  <c:v>111.75</c:v>
                </c:pt>
                <c:pt idx="118">
                  <c:v>111.25</c:v>
                </c:pt>
                <c:pt idx="119">
                  <c:v>111</c:v>
                </c:pt>
                <c:pt idx="120">
                  <c:v>111.5</c:v>
                </c:pt>
                <c:pt idx="121">
                  <c:v>111.75</c:v>
                </c:pt>
                <c:pt idx="122">
                  <c:v>113.25</c:v>
                </c:pt>
                <c:pt idx="123">
                  <c:v>113.5</c:v>
                </c:pt>
                <c:pt idx="124">
                  <c:v>113.75</c:v>
                </c:pt>
                <c:pt idx="125">
                  <c:v>114.5</c:v>
                </c:pt>
                <c:pt idx="126">
                  <c:v>115</c:v>
                </c:pt>
                <c:pt idx="127">
                  <c:v>115.5</c:v>
                </c:pt>
                <c:pt idx="128">
                  <c:v>115</c:v>
                </c:pt>
                <c:pt idx="129">
                  <c:v>115</c:v>
                </c:pt>
                <c:pt idx="130">
                  <c:v>115.25</c:v>
                </c:pt>
                <c:pt idx="131">
                  <c:v>114.5</c:v>
                </c:pt>
                <c:pt idx="132">
                  <c:v>113.75</c:v>
                </c:pt>
                <c:pt idx="133">
                  <c:v>112.25</c:v>
                </c:pt>
                <c:pt idx="134">
                  <c:v>110.25</c:v>
                </c:pt>
                <c:pt idx="135">
                  <c:v>109</c:v>
                </c:pt>
                <c:pt idx="136">
                  <c:v>108.75</c:v>
                </c:pt>
                <c:pt idx="137">
                  <c:v>108.25</c:v>
                </c:pt>
                <c:pt idx="138">
                  <c:v>110</c:v>
                </c:pt>
                <c:pt idx="139">
                  <c:v>108</c:v>
                </c:pt>
                <c:pt idx="140">
                  <c:v>108.75</c:v>
                </c:pt>
                <c:pt idx="141">
                  <c:v>110.25</c:v>
                </c:pt>
                <c:pt idx="142">
                  <c:v>110.25</c:v>
                </c:pt>
                <c:pt idx="143">
                  <c:v>111.5</c:v>
                </c:pt>
                <c:pt idx="144">
                  <c:v>111</c:v>
                </c:pt>
                <c:pt idx="145">
                  <c:v>110.5</c:v>
                </c:pt>
                <c:pt idx="146">
                  <c:v>110.5</c:v>
                </c:pt>
                <c:pt idx="147">
                  <c:v>110</c:v>
                </c:pt>
                <c:pt idx="148">
                  <c:v>109.5</c:v>
                </c:pt>
                <c:pt idx="149">
                  <c:v>110</c:v>
                </c:pt>
                <c:pt idx="150">
                  <c:v>109.25</c:v>
                </c:pt>
                <c:pt idx="151">
                  <c:v>107.5</c:v>
                </c:pt>
                <c:pt idx="152">
                  <c:v>108.25</c:v>
                </c:pt>
                <c:pt idx="153">
                  <c:v>107</c:v>
                </c:pt>
                <c:pt idx="154">
                  <c:v>107.75</c:v>
                </c:pt>
                <c:pt idx="155">
                  <c:v>108.25</c:v>
                </c:pt>
                <c:pt idx="156">
                  <c:v>108</c:v>
                </c:pt>
                <c:pt idx="157">
                  <c:v>108</c:v>
                </c:pt>
                <c:pt idx="158">
                  <c:v>107.5</c:v>
                </c:pt>
                <c:pt idx="159">
                  <c:v>107.5</c:v>
                </c:pt>
                <c:pt idx="160">
                  <c:v>107.5</c:v>
                </c:pt>
                <c:pt idx="161">
                  <c:v>107</c:v>
                </c:pt>
                <c:pt idx="162">
                  <c:v>107</c:v>
                </c:pt>
                <c:pt idx="163">
                  <c:v>106</c:v>
                </c:pt>
                <c:pt idx="164">
                  <c:v>105.25</c:v>
                </c:pt>
                <c:pt idx="165">
                  <c:v>104.25</c:v>
                </c:pt>
                <c:pt idx="166">
                  <c:v>104.75</c:v>
                </c:pt>
                <c:pt idx="167">
                  <c:v>105.5</c:v>
                </c:pt>
                <c:pt idx="168">
                  <c:v>107</c:v>
                </c:pt>
                <c:pt idx="169">
                  <c:v>106.75</c:v>
                </c:pt>
                <c:pt idx="170">
                  <c:v>106</c:v>
                </c:pt>
                <c:pt idx="171">
                  <c:v>107.5</c:v>
                </c:pt>
                <c:pt idx="172">
                  <c:v>107.5</c:v>
                </c:pt>
                <c:pt idx="173">
                  <c:v>108.25</c:v>
                </c:pt>
                <c:pt idx="174">
                  <c:v>108</c:v>
                </c:pt>
                <c:pt idx="175">
                  <c:v>108.25</c:v>
                </c:pt>
                <c:pt idx="176">
                  <c:v>108.5</c:v>
                </c:pt>
                <c:pt idx="177">
                  <c:v>108.75</c:v>
                </c:pt>
                <c:pt idx="178">
                  <c:v>109.5</c:v>
                </c:pt>
                <c:pt idx="179">
                  <c:v>108.5</c:v>
                </c:pt>
                <c:pt idx="180">
                  <c:v>108.75</c:v>
                </c:pt>
                <c:pt idx="181">
                  <c:v>109</c:v>
                </c:pt>
                <c:pt idx="182">
                  <c:v>109</c:v>
                </c:pt>
                <c:pt idx="183">
                  <c:v>109.5</c:v>
                </c:pt>
                <c:pt idx="184">
                  <c:v>110</c:v>
                </c:pt>
                <c:pt idx="185">
                  <c:v>108</c:v>
                </c:pt>
                <c:pt idx="186">
                  <c:v>106.75</c:v>
                </c:pt>
                <c:pt idx="187">
                  <c:v>107.25</c:v>
                </c:pt>
                <c:pt idx="188">
                  <c:v>107.5</c:v>
                </c:pt>
                <c:pt idx="189">
                  <c:v>107</c:v>
                </c:pt>
                <c:pt idx="190">
                  <c:v>107.25</c:v>
                </c:pt>
                <c:pt idx="191">
                  <c:v>107</c:v>
                </c:pt>
                <c:pt idx="192">
                  <c:v>106.25</c:v>
                </c:pt>
                <c:pt idx="193">
                  <c:v>105.75</c:v>
                </c:pt>
                <c:pt idx="194">
                  <c:v>106</c:v>
                </c:pt>
                <c:pt idx="195">
                  <c:v>105.25</c:v>
                </c:pt>
                <c:pt idx="196">
                  <c:v>105.25</c:v>
                </c:pt>
                <c:pt idx="197">
                  <c:v>105.75</c:v>
                </c:pt>
                <c:pt idx="198">
                  <c:v>106</c:v>
                </c:pt>
                <c:pt idx="199">
                  <c:v>104.25</c:v>
                </c:pt>
                <c:pt idx="200">
                  <c:v>103.75</c:v>
                </c:pt>
                <c:pt idx="201">
                  <c:v>105.5</c:v>
                </c:pt>
                <c:pt idx="202">
                  <c:v>105.5</c:v>
                </c:pt>
                <c:pt idx="203">
                  <c:v>107.25</c:v>
                </c:pt>
                <c:pt idx="204">
                  <c:v>108.5</c:v>
                </c:pt>
                <c:pt idx="205">
                  <c:v>109.25</c:v>
                </c:pt>
                <c:pt idx="206">
                  <c:v>109.75</c:v>
                </c:pt>
                <c:pt idx="207">
                  <c:v>109</c:v>
                </c:pt>
                <c:pt idx="208">
                  <c:v>110.25</c:v>
                </c:pt>
                <c:pt idx="209">
                  <c:v>108</c:v>
                </c:pt>
                <c:pt idx="210">
                  <c:v>107.75</c:v>
                </c:pt>
                <c:pt idx="211">
                  <c:v>106.25</c:v>
                </c:pt>
                <c:pt idx="212">
                  <c:v>106.25</c:v>
                </c:pt>
                <c:pt idx="213">
                  <c:v>106.75</c:v>
                </c:pt>
                <c:pt idx="214">
                  <c:v>107</c:v>
                </c:pt>
                <c:pt idx="215">
                  <c:v>107.5</c:v>
                </c:pt>
                <c:pt idx="216">
                  <c:v>106.75</c:v>
                </c:pt>
                <c:pt idx="217">
                  <c:v>107.25</c:v>
                </c:pt>
                <c:pt idx="218">
                  <c:v>107.5</c:v>
                </c:pt>
                <c:pt idx="219">
                  <c:v>106.75</c:v>
                </c:pt>
                <c:pt idx="220">
                  <c:v>107</c:v>
                </c:pt>
                <c:pt idx="221">
                  <c:v>106.5</c:v>
                </c:pt>
                <c:pt idx="222">
                  <c:v>106.75</c:v>
                </c:pt>
                <c:pt idx="223">
                  <c:v>107.5</c:v>
                </c:pt>
                <c:pt idx="224">
                  <c:v>108.25</c:v>
                </c:pt>
                <c:pt idx="225">
                  <c:v>108.25</c:v>
                </c:pt>
                <c:pt idx="226">
                  <c:v>107.5</c:v>
                </c:pt>
                <c:pt idx="227">
                  <c:v>107.5</c:v>
                </c:pt>
                <c:pt idx="228">
                  <c:v>109</c:v>
                </c:pt>
                <c:pt idx="229">
                  <c:v>109.5</c:v>
                </c:pt>
                <c:pt idx="230">
                  <c:v>110.5</c:v>
                </c:pt>
                <c:pt idx="231">
                  <c:v>110.5</c:v>
                </c:pt>
                <c:pt idx="232">
                  <c:v>110</c:v>
                </c:pt>
                <c:pt idx="233">
                  <c:v>109</c:v>
                </c:pt>
                <c:pt idx="234">
                  <c:v>107</c:v>
                </c:pt>
                <c:pt idx="235">
                  <c:v>107.25</c:v>
                </c:pt>
                <c:pt idx="236">
                  <c:v>108.25</c:v>
                </c:pt>
                <c:pt idx="237">
                  <c:v>109</c:v>
                </c:pt>
                <c:pt idx="238">
                  <c:v>107.25</c:v>
                </c:pt>
                <c:pt idx="239">
                  <c:v>108.25</c:v>
                </c:pt>
                <c:pt idx="240">
                  <c:v>108.75</c:v>
                </c:pt>
                <c:pt idx="241">
                  <c:v>108</c:v>
                </c:pt>
                <c:pt idx="242">
                  <c:v>108</c:v>
                </c:pt>
                <c:pt idx="243">
                  <c:v>108</c:v>
                </c:pt>
                <c:pt idx="244">
                  <c:v>108.75</c:v>
                </c:pt>
                <c:pt idx="245">
                  <c:v>109</c:v>
                </c:pt>
                <c:pt idx="246">
                  <c:v>109</c:v>
                </c:pt>
                <c:pt idx="247">
                  <c:v>108</c:v>
                </c:pt>
                <c:pt idx="248">
                  <c:v>109</c:v>
                </c:pt>
                <c:pt idx="249">
                  <c:v>109</c:v>
                </c:pt>
                <c:pt idx="250">
                  <c:v>108.75</c:v>
                </c:pt>
                <c:pt idx="251">
                  <c:v>107.5</c:v>
                </c:pt>
                <c:pt idx="252">
                  <c:v>107.75</c:v>
                </c:pt>
                <c:pt idx="253">
                  <c:v>107.75</c:v>
                </c:pt>
                <c:pt idx="254">
                  <c:v>108</c:v>
                </c:pt>
                <c:pt idx="255">
                  <c:v>108.5</c:v>
                </c:pt>
                <c:pt idx="256">
                  <c:v>106.25</c:v>
                </c:pt>
                <c:pt idx="257">
                  <c:v>105.5</c:v>
                </c:pt>
                <c:pt idx="258">
                  <c:v>105.5</c:v>
                </c:pt>
                <c:pt idx="259">
                  <c:v>106.25</c:v>
                </c:pt>
                <c:pt idx="260">
                  <c:v>106</c:v>
                </c:pt>
                <c:pt idx="261">
                  <c:v>105</c:v>
                </c:pt>
                <c:pt idx="262">
                  <c:v>106.5</c:v>
                </c:pt>
                <c:pt idx="263">
                  <c:v>107.75</c:v>
                </c:pt>
                <c:pt idx="264">
                  <c:v>108.75</c:v>
                </c:pt>
                <c:pt idx="265">
                  <c:v>109.5</c:v>
                </c:pt>
                <c:pt idx="266">
                  <c:v>110.75</c:v>
                </c:pt>
                <c:pt idx="267">
                  <c:v>110.25</c:v>
                </c:pt>
                <c:pt idx="268">
                  <c:v>110.5</c:v>
                </c:pt>
                <c:pt idx="269">
                  <c:v>112</c:v>
                </c:pt>
                <c:pt idx="270">
                  <c:v>112.5</c:v>
                </c:pt>
                <c:pt idx="271">
                  <c:v>112.75</c:v>
                </c:pt>
                <c:pt idx="272">
                  <c:v>113.5</c:v>
                </c:pt>
                <c:pt idx="273">
                  <c:v>113.25</c:v>
                </c:pt>
                <c:pt idx="274">
                  <c:v>113.25</c:v>
                </c:pt>
                <c:pt idx="275">
                  <c:v>112</c:v>
                </c:pt>
                <c:pt idx="276">
                  <c:v>110.5</c:v>
                </c:pt>
                <c:pt idx="277">
                  <c:v>110</c:v>
                </c:pt>
                <c:pt idx="278">
                  <c:v>109.5</c:v>
                </c:pt>
                <c:pt idx="279">
                  <c:v>110</c:v>
                </c:pt>
                <c:pt idx="280">
                  <c:v>110.25</c:v>
                </c:pt>
                <c:pt idx="281">
                  <c:v>110</c:v>
                </c:pt>
                <c:pt idx="282">
                  <c:v>109.75</c:v>
                </c:pt>
                <c:pt idx="283">
                  <c:v>108.75</c:v>
                </c:pt>
                <c:pt idx="284">
                  <c:v>109.25</c:v>
                </c:pt>
                <c:pt idx="285">
                  <c:v>109.75</c:v>
                </c:pt>
                <c:pt idx="286">
                  <c:v>109</c:v>
                </c:pt>
                <c:pt idx="287">
                  <c:v>109.5</c:v>
                </c:pt>
                <c:pt idx="288">
                  <c:v>110</c:v>
                </c:pt>
                <c:pt idx="289">
                  <c:v>110.75</c:v>
                </c:pt>
                <c:pt idx="290">
                  <c:v>110.75</c:v>
                </c:pt>
                <c:pt idx="291">
                  <c:v>109</c:v>
                </c:pt>
                <c:pt idx="292">
                  <c:v>109.5</c:v>
                </c:pt>
                <c:pt idx="293">
                  <c:v>108.75</c:v>
                </c:pt>
                <c:pt idx="294">
                  <c:v>109.5</c:v>
                </c:pt>
                <c:pt idx="295">
                  <c:v>110.5</c:v>
                </c:pt>
                <c:pt idx="296">
                  <c:v>110</c:v>
                </c:pt>
                <c:pt idx="297">
                  <c:v>110.5</c:v>
                </c:pt>
                <c:pt idx="298">
                  <c:v>110.75</c:v>
                </c:pt>
                <c:pt idx="299">
                  <c:v>110.75</c:v>
                </c:pt>
                <c:pt idx="300">
                  <c:v>110.25</c:v>
                </c:pt>
                <c:pt idx="301">
                  <c:v>111.75</c:v>
                </c:pt>
                <c:pt idx="302">
                  <c:v>112</c:v>
                </c:pt>
                <c:pt idx="303">
                  <c:v>110.75</c:v>
                </c:pt>
                <c:pt idx="304">
                  <c:v>109.75</c:v>
                </c:pt>
                <c:pt idx="305">
                  <c:v>110.25</c:v>
                </c:pt>
                <c:pt idx="306">
                  <c:v>110</c:v>
                </c:pt>
                <c:pt idx="307">
                  <c:v>110.5</c:v>
                </c:pt>
                <c:pt idx="308">
                  <c:v>110.5</c:v>
                </c:pt>
                <c:pt idx="309">
                  <c:v>111.25</c:v>
                </c:pt>
                <c:pt idx="310">
                  <c:v>110.75</c:v>
                </c:pt>
                <c:pt idx="311">
                  <c:v>110.75</c:v>
                </c:pt>
                <c:pt idx="312">
                  <c:v>111</c:v>
                </c:pt>
                <c:pt idx="313">
                  <c:v>111.75</c:v>
                </c:pt>
                <c:pt idx="314">
                  <c:v>112.25</c:v>
                </c:pt>
                <c:pt idx="315">
                  <c:v>113</c:v>
                </c:pt>
                <c:pt idx="316">
                  <c:v>113.5</c:v>
                </c:pt>
                <c:pt idx="317">
                  <c:v>114.5</c:v>
                </c:pt>
                <c:pt idx="318">
                  <c:v>114</c:v>
                </c:pt>
                <c:pt idx="319">
                  <c:v>113.25</c:v>
                </c:pt>
                <c:pt idx="320">
                  <c:v>111.75</c:v>
                </c:pt>
                <c:pt idx="321">
                  <c:v>111.75</c:v>
                </c:pt>
                <c:pt idx="322">
                  <c:v>113</c:v>
                </c:pt>
                <c:pt idx="323">
                  <c:v>112.25</c:v>
                </c:pt>
                <c:pt idx="324">
                  <c:v>110.75</c:v>
                </c:pt>
                <c:pt idx="325">
                  <c:v>110.75</c:v>
                </c:pt>
                <c:pt idx="326">
                  <c:v>111.75</c:v>
                </c:pt>
                <c:pt idx="327">
                  <c:v>110.75</c:v>
                </c:pt>
                <c:pt idx="328">
                  <c:v>111.75</c:v>
                </c:pt>
                <c:pt idx="329">
                  <c:v>112</c:v>
                </c:pt>
                <c:pt idx="330">
                  <c:v>112.25</c:v>
                </c:pt>
                <c:pt idx="331">
                  <c:v>114</c:v>
                </c:pt>
                <c:pt idx="332">
                  <c:v>114.75</c:v>
                </c:pt>
                <c:pt idx="333">
                  <c:v>115</c:v>
                </c:pt>
                <c:pt idx="334">
                  <c:v>114.25</c:v>
                </c:pt>
                <c:pt idx="335">
                  <c:v>115.5</c:v>
                </c:pt>
                <c:pt idx="336">
                  <c:v>115.25</c:v>
                </c:pt>
                <c:pt idx="337">
                  <c:v>115.75</c:v>
                </c:pt>
                <c:pt idx="338">
                  <c:v>116</c:v>
                </c:pt>
                <c:pt idx="339">
                  <c:v>115.25</c:v>
                </c:pt>
                <c:pt idx="340">
                  <c:v>114.75</c:v>
                </c:pt>
                <c:pt idx="341">
                  <c:v>114</c:v>
                </c:pt>
                <c:pt idx="342">
                  <c:v>114.25</c:v>
                </c:pt>
                <c:pt idx="343">
                  <c:v>112.5</c:v>
                </c:pt>
                <c:pt idx="344">
                  <c:v>112.25</c:v>
                </c:pt>
                <c:pt idx="345">
                  <c:v>109.75</c:v>
                </c:pt>
                <c:pt idx="346">
                  <c:v>117</c:v>
                </c:pt>
                <c:pt idx="347">
                  <c:v>118.25</c:v>
                </c:pt>
                <c:pt idx="348">
                  <c:v>118.5</c:v>
                </c:pt>
                <c:pt idx="349">
                  <c:v>119.75</c:v>
                </c:pt>
                <c:pt idx="350">
                  <c:v>121.75</c:v>
                </c:pt>
                <c:pt idx="351">
                  <c:v>123.75</c:v>
                </c:pt>
                <c:pt idx="352">
                  <c:v>125</c:v>
                </c:pt>
                <c:pt idx="353">
                  <c:v>125.25</c:v>
                </c:pt>
                <c:pt idx="354">
                  <c:v>123.75</c:v>
                </c:pt>
                <c:pt idx="355">
                  <c:v>124</c:v>
                </c:pt>
                <c:pt idx="356">
                  <c:v>123.5</c:v>
                </c:pt>
                <c:pt idx="357">
                  <c:v>124</c:v>
                </c:pt>
                <c:pt idx="358">
                  <c:v>121.25</c:v>
                </c:pt>
                <c:pt idx="359">
                  <c:v>120.5</c:v>
                </c:pt>
                <c:pt idx="360">
                  <c:v>122.5</c:v>
                </c:pt>
                <c:pt idx="361">
                  <c:v>122.5</c:v>
                </c:pt>
                <c:pt idx="362">
                  <c:v>123.5</c:v>
                </c:pt>
                <c:pt idx="363">
                  <c:v>124</c:v>
                </c:pt>
                <c:pt idx="364">
                  <c:v>124.75</c:v>
                </c:pt>
                <c:pt idx="365">
                  <c:v>124</c:v>
                </c:pt>
                <c:pt idx="366">
                  <c:v>125.5</c:v>
                </c:pt>
                <c:pt idx="367">
                  <c:v>125.75</c:v>
                </c:pt>
                <c:pt idx="368">
                  <c:v>124.5</c:v>
                </c:pt>
                <c:pt idx="369">
                  <c:v>123.25</c:v>
                </c:pt>
                <c:pt idx="370">
                  <c:v>123.75</c:v>
                </c:pt>
                <c:pt idx="371">
                  <c:v>121.75</c:v>
                </c:pt>
                <c:pt idx="372">
                  <c:v>123</c:v>
                </c:pt>
                <c:pt idx="373">
                  <c:v>122.25</c:v>
                </c:pt>
                <c:pt idx="374">
                  <c:v>122.75</c:v>
                </c:pt>
                <c:pt idx="375">
                  <c:v>124.25</c:v>
                </c:pt>
                <c:pt idx="376">
                  <c:v>122.75</c:v>
                </c:pt>
                <c:pt idx="377">
                  <c:v>123</c:v>
                </c:pt>
                <c:pt idx="378">
                  <c:v>124.5</c:v>
                </c:pt>
                <c:pt idx="379">
                  <c:v>123</c:v>
                </c:pt>
                <c:pt idx="380">
                  <c:v>123.75</c:v>
                </c:pt>
                <c:pt idx="381">
                  <c:v>123</c:v>
                </c:pt>
                <c:pt idx="382">
                  <c:v>122.75</c:v>
                </c:pt>
                <c:pt idx="383">
                  <c:v>123.5</c:v>
                </c:pt>
                <c:pt idx="384">
                  <c:v>123</c:v>
                </c:pt>
                <c:pt idx="385">
                  <c:v>122.75</c:v>
                </c:pt>
                <c:pt idx="386">
                  <c:v>121.25</c:v>
                </c:pt>
                <c:pt idx="387">
                  <c:v>121.75</c:v>
                </c:pt>
                <c:pt idx="388">
                  <c:v>121.5</c:v>
                </c:pt>
                <c:pt idx="389">
                  <c:v>120</c:v>
                </c:pt>
                <c:pt idx="390">
                  <c:v>121</c:v>
                </c:pt>
                <c:pt idx="391">
                  <c:v>122.75</c:v>
                </c:pt>
                <c:pt idx="392">
                  <c:v>124</c:v>
                </c:pt>
                <c:pt idx="393">
                  <c:v>123.75</c:v>
                </c:pt>
                <c:pt idx="394">
                  <c:v>123.25</c:v>
                </c:pt>
                <c:pt idx="395">
                  <c:v>122.25</c:v>
                </c:pt>
                <c:pt idx="396">
                  <c:v>123.5</c:v>
                </c:pt>
                <c:pt idx="397">
                  <c:v>124.5</c:v>
                </c:pt>
                <c:pt idx="398">
                  <c:v>126.5</c:v>
                </c:pt>
                <c:pt idx="399">
                  <c:v>128</c:v>
                </c:pt>
                <c:pt idx="400">
                  <c:v>127</c:v>
                </c:pt>
                <c:pt idx="401">
                  <c:v>125.75</c:v>
                </c:pt>
                <c:pt idx="402">
                  <c:v>125.75</c:v>
                </c:pt>
                <c:pt idx="403">
                  <c:v>124.5</c:v>
                </c:pt>
                <c:pt idx="404">
                  <c:v>124</c:v>
                </c:pt>
                <c:pt idx="405">
                  <c:v>122</c:v>
                </c:pt>
                <c:pt idx="406">
                  <c:v>122.75</c:v>
                </c:pt>
                <c:pt idx="407">
                  <c:v>123.25</c:v>
                </c:pt>
                <c:pt idx="408">
                  <c:v>121.25</c:v>
                </c:pt>
                <c:pt idx="409">
                  <c:v>122</c:v>
                </c:pt>
                <c:pt idx="410">
                  <c:v>121.5</c:v>
                </c:pt>
                <c:pt idx="411">
                  <c:v>122.75</c:v>
                </c:pt>
                <c:pt idx="412">
                  <c:v>123.75</c:v>
                </c:pt>
                <c:pt idx="413">
                  <c:v>125</c:v>
                </c:pt>
                <c:pt idx="414">
                  <c:v>126</c:v>
                </c:pt>
                <c:pt idx="415">
                  <c:v>126.75</c:v>
                </c:pt>
                <c:pt idx="416">
                  <c:v>127.75</c:v>
                </c:pt>
                <c:pt idx="417">
                  <c:v>128.25</c:v>
                </c:pt>
                <c:pt idx="418">
                  <c:v>128.5</c:v>
                </c:pt>
                <c:pt idx="419">
                  <c:v>128.25</c:v>
                </c:pt>
                <c:pt idx="420">
                  <c:v>127</c:v>
                </c:pt>
                <c:pt idx="421">
                  <c:v>125.75</c:v>
                </c:pt>
                <c:pt idx="422">
                  <c:v>126</c:v>
                </c:pt>
                <c:pt idx="423">
                  <c:v>126</c:v>
                </c:pt>
                <c:pt idx="424">
                  <c:v>124.5</c:v>
                </c:pt>
                <c:pt idx="425">
                  <c:v>125.25</c:v>
                </c:pt>
                <c:pt idx="426">
                  <c:v>126.75</c:v>
                </c:pt>
                <c:pt idx="427">
                  <c:v>127.5</c:v>
                </c:pt>
                <c:pt idx="428">
                  <c:v>127.5</c:v>
                </c:pt>
                <c:pt idx="429">
                  <c:v>127.25</c:v>
                </c:pt>
                <c:pt idx="430">
                  <c:v>128.5</c:v>
                </c:pt>
                <c:pt idx="431">
                  <c:v>128</c:v>
                </c:pt>
                <c:pt idx="432">
                  <c:v>126</c:v>
                </c:pt>
                <c:pt idx="433">
                  <c:v>127.5</c:v>
                </c:pt>
                <c:pt idx="434">
                  <c:v>128.25</c:v>
                </c:pt>
                <c:pt idx="435">
                  <c:v>127.25</c:v>
                </c:pt>
                <c:pt idx="436">
                  <c:v>126.25</c:v>
                </c:pt>
                <c:pt idx="437">
                  <c:v>124.75</c:v>
                </c:pt>
                <c:pt idx="438">
                  <c:v>125.25</c:v>
                </c:pt>
                <c:pt idx="439">
                  <c:v>124</c:v>
                </c:pt>
                <c:pt idx="440">
                  <c:v>124</c:v>
                </c:pt>
                <c:pt idx="441">
                  <c:v>126</c:v>
                </c:pt>
                <c:pt idx="442">
                  <c:v>126.5</c:v>
                </c:pt>
                <c:pt idx="443">
                  <c:v>126.25</c:v>
                </c:pt>
                <c:pt idx="444">
                  <c:v>126.25</c:v>
                </c:pt>
                <c:pt idx="445">
                  <c:v>126</c:v>
                </c:pt>
                <c:pt idx="446">
                  <c:v>127.25</c:v>
                </c:pt>
                <c:pt idx="447">
                  <c:v>126</c:v>
                </c:pt>
                <c:pt idx="448">
                  <c:v>124.75</c:v>
                </c:pt>
                <c:pt idx="449">
                  <c:v>125.75</c:v>
                </c:pt>
                <c:pt idx="450">
                  <c:v>127</c:v>
                </c:pt>
                <c:pt idx="451">
                  <c:v>124.5</c:v>
                </c:pt>
                <c:pt idx="452">
                  <c:v>123.75</c:v>
                </c:pt>
                <c:pt idx="453">
                  <c:v>124.25</c:v>
                </c:pt>
                <c:pt idx="454">
                  <c:v>126</c:v>
                </c:pt>
                <c:pt idx="455">
                  <c:v>127</c:v>
                </c:pt>
                <c:pt idx="456">
                  <c:v>125</c:v>
                </c:pt>
                <c:pt idx="457">
                  <c:v>126.75</c:v>
                </c:pt>
                <c:pt idx="458">
                  <c:v>127.5</c:v>
                </c:pt>
                <c:pt idx="459">
                  <c:v>128.25</c:v>
                </c:pt>
                <c:pt idx="460">
                  <c:v>129</c:v>
                </c:pt>
                <c:pt idx="461">
                  <c:v>130</c:v>
                </c:pt>
                <c:pt idx="462">
                  <c:v>130.75</c:v>
                </c:pt>
                <c:pt idx="463">
                  <c:v>129.5</c:v>
                </c:pt>
                <c:pt idx="464">
                  <c:v>129</c:v>
                </c:pt>
                <c:pt idx="465">
                  <c:v>127.75</c:v>
                </c:pt>
                <c:pt idx="466">
                  <c:v>126</c:v>
                </c:pt>
                <c:pt idx="467">
                  <c:v>126.75</c:v>
                </c:pt>
                <c:pt idx="468">
                  <c:v>126.5</c:v>
                </c:pt>
                <c:pt idx="469">
                  <c:v>126</c:v>
                </c:pt>
                <c:pt idx="470">
                  <c:v>127.25</c:v>
                </c:pt>
                <c:pt idx="471">
                  <c:v>128.75</c:v>
                </c:pt>
                <c:pt idx="472">
                  <c:v>129</c:v>
                </c:pt>
                <c:pt idx="473">
                  <c:v>129.25</c:v>
                </c:pt>
                <c:pt idx="474">
                  <c:v>128.25</c:v>
                </c:pt>
                <c:pt idx="475">
                  <c:v>128.25</c:v>
                </c:pt>
                <c:pt idx="476">
                  <c:v>127.75</c:v>
                </c:pt>
                <c:pt idx="477">
                  <c:v>124.5</c:v>
                </c:pt>
                <c:pt idx="478">
                  <c:v>125</c:v>
                </c:pt>
                <c:pt idx="479">
                  <c:v>125.25</c:v>
                </c:pt>
                <c:pt idx="480">
                  <c:v>126.25</c:v>
                </c:pt>
                <c:pt idx="481">
                  <c:v>127</c:v>
                </c:pt>
                <c:pt idx="482">
                  <c:v>127.5</c:v>
                </c:pt>
                <c:pt idx="483">
                  <c:v>126</c:v>
                </c:pt>
                <c:pt idx="484">
                  <c:v>126.25</c:v>
                </c:pt>
                <c:pt idx="485">
                  <c:v>126.75</c:v>
                </c:pt>
                <c:pt idx="486">
                  <c:v>128.25</c:v>
                </c:pt>
                <c:pt idx="487">
                  <c:v>129</c:v>
                </c:pt>
                <c:pt idx="488">
                  <c:v>128.5</c:v>
                </c:pt>
                <c:pt idx="489">
                  <c:v>128.75</c:v>
                </c:pt>
                <c:pt idx="490">
                  <c:v>130.25</c:v>
                </c:pt>
                <c:pt idx="491">
                  <c:v>131.25</c:v>
                </c:pt>
                <c:pt idx="492">
                  <c:v>130.5</c:v>
                </c:pt>
                <c:pt idx="493">
                  <c:v>130.25</c:v>
                </c:pt>
                <c:pt idx="494">
                  <c:v>131.25</c:v>
                </c:pt>
                <c:pt idx="495">
                  <c:v>128.75</c:v>
                </c:pt>
                <c:pt idx="496">
                  <c:v>128.25</c:v>
                </c:pt>
                <c:pt idx="497">
                  <c:v>128.5</c:v>
                </c:pt>
                <c:pt idx="498">
                  <c:v>130.25</c:v>
                </c:pt>
                <c:pt idx="499">
                  <c:v>130</c:v>
                </c:pt>
                <c:pt idx="500">
                  <c:v>130</c:v>
                </c:pt>
                <c:pt idx="501">
                  <c:v>129</c:v>
                </c:pt>
                <c:pt idx="502">
                  <c:v>129.5</c:v>
                </c:pt>
                <c:pt idx="503">
                  <c:v>129.5</c:v>
                </c:pt>
                <c:pt idx="504">
                  <c:v>128.5</c:v>
                </c:pt>
                <c:pt idx="505">
                  <c:v>127.25</c:v>
                </c:pt>
                <c:pt idx="506">
                  <c:v>127.5</c:v>
                </c:pt>
                <c:pt idx="507">
                  <c:v>126.75</c:v>
                </c:pt>
                <c:pt idx="508">
                  <c:v>126.5</c:v>
                </c:pt>
                <c:pt idx="509">
                  <c:v>127.25</c:v>
                </c:pt>
                <c:pt idx="510">
                  <c:v>125.25</c:v>
                </c:pt>
                <c:pt idx="511">
                  <c:v>126.5</c:v>
                </c:pt>
                <c:pt idx="512">
                  <c:v>126.25</c:v>
                </c:pt>
                <c:pt idx="513">
                  <c:v>126</c:v>
                </c:pt>
                <c:pt idx="514">
                  <c:v>127</c:v>
                </c:pt>
                <c:pt idx="515">
                  <c:v>127.5</c:v>
                </c:pt>
                <c:pt idx="516">
                  <c:v>127</c:v>
                </c:pt>
                <c:pt idx="517">
                  <c:v>127</c:v>
                </c:pt>
                <c:pt idx="518">
                  <c:v>128.5</c:v>
                </c:pt>
                <c:pt idx="519">
                  <c:v>128</c:v>
                </c:pt>
                <c:pt idx="520">
                  <c:v>127.5</c:v>
                </c:pt>
                <c:pt idx="521">
                  <c:v>127</c:v>
                </c:pt>
                <c:pt idx="522">
                  <c:v>126.5</c:v>
                </c:pt>
                <c:pt idx="523">
                  <c:v>128.25</c:v>
                </c:pt>
                <c:pt idx="524">
                  <c:v>127.25</c:v>
                </c:pt>
                <c:pt idx="525">
                  <c:v>126.25</c:v>
                </c:pt>
                <c:pt idx="526">
                  <c:v>126.5</c:v>
                </c:pt>
                <c:pt idx="527">
                  <c:v>127.25</c:v>
                </c:pt>
                <c:pt idx="528">
                  <c:v>127.75</c:v>
                </c:pt>
                <c:pt idx="529">
                  <c:v>127.75</c:v>
                </c:pt>
                <c:pt idx="530">
                  <c:v>129.25</c:v>
                </c:pt>
                <c:pt idx="531">
                  <c:v>129.5</c:v>
                </c:pt>
                <c:pt idx="532">
                  <c:v>128</c:v>
                </c:pt>
                <c:pt idx="533">
                  <c:v>128.25</c:v>
                </c:pt>
                <c:pt idx="534">
                  <c:v>128</c:v>
                </c:pt>
                <c:pt idx="535">
                  <c:v>127.5</c:v>
                </c:pt>
                <c:pt idx="536">
                  <c:v>128</c:v>
                </c:pt>
                <c:pt idx="537">
                  <c:v>129</c:v>
                </c:pt>
                <c:pt idx="538">
                  <c:v>126.75</c:v>
                </c:pt>
                <c:pt idx="539">
                  <c:v>126</c:v>
                </c:pt>
                <c:pt idx="540">
                  <c:v>126.25</c:v>
                </c:pt>
                <c:pt idx="541">
                  <c:v>127.75</c:v>
                </c:pt>
                <c:pt idx="542">
                  <c:v>125.75</c:v>
                </c:pt>
                <c:pt idx="543">
                  <c:v>127.25</c:v>
                </c:pt>
                <c:pt idx="544">
                  <c:v>127.5</c:v>
                </c:pt>
                <c:pt idx="545">
                  <c:v>127</c:v>
                </c:pt>
                <c:pt idx="546">
                  <c:v>126</c:v>
                </c:pt>
                <c:pt idx="547">
                  <c:v>124.5</c:v>
                </c:pt>
                <c:pt idx="548">
                  <c:v>124.75</c:v>
                </c:pt>
                <c:pt idx="549">
                  <c:v>125.25</c:v>
                </c:pt>
                <c:pt idx="550">
                  <c:v>125.5</c:v>
                </c:pt>
                <c:pt idx="551">
                  <c:v>125.75</c:v>
                </c:pt>
                <c:pt idx="552">
                  <c:v>127.75</c:v>
                </c:pt>
                <c:pt idx="553">
                  <c:v>128.25</c:v>
                </c:pt>
                <c:pt idx="554">
                  <c:v>128.25</c:v>
                </c:pt>
                <c:pt idx="555">
                  <c:v>128.5</c:v>
                </c:pt>
                <c:pt idx="556">
                  <c:v>129.75</c:v>
                </c:pt>
                <c:pt idx="557">
                  <c:v>130.25</c:v>
                </c:pt>
                <c:pt idx="558">
                  <c:v>131.5</c:v>
                </c:pt>
                <c:pt idx="559">
                  <c:v>130.75</c:v>
                </c:pt>
                <c:pt idx="560">
                  <c:v>130.25</c:v>
                </c:pt>
                <c:pt idx="561">
                  <c:v>126.75</c:v>
                </c:pt>
                <c:pt idx="562">
                  <c:v>126.25</c:v>
                </c:pt>
                <c:pt idx="563">
                  <c:v>125</c:v>
                </c:pt>
                <c:pt idx="564">
                  <c:v>125</c:v>
                </c:pt>
                <c:pt idx="565">
                  <c:v>124.25</c:v>
                </c:pt>
                <c:pt idx="566">
                  <c:v>124.25</c:v>
                </c:pt>
                <c:pt idx="567">
                  <c:v>123.75</c:v>
                </c:pt>
                <c:pt idx="568">
                  <c:v>124</c:v>
                </c:pt>
                <c:pt idx="569">
                  <c:v>124.25</c:v>
                </c:pt>
                <c:pt idx="570">
                  <c:v>125.25</c:v>
                </c:pt>
                <c:pt idx="571">
                  <c:v>124</c:v>
                </c:pt>
                <c:pt idx="572">
                  <c:v>124.25</c:v>
                </c:pt>
                <c:pt idx="573">
                  <c:v>124.5</c:v>
                </c:pt>
                <c:pt idx="574">
                  <c:v>123</c:v>
                </c:pt>
                <c:pt idx="575">
                  <c:v>122.5</c:v>
                </c:pt>
                <c:pt idx="576">
                  <c:v>122.5</c:v>
                </c:pt>
                <c:pt idx="577">
                  <c:v>123.25</c:v>
                </c:pt>
                <c:pt idx="578">
                  <c:v>124.75</c:v>
                </c:pt>
                <c:pt idx="579">
                  <c:v>125</c:v>
                </c:pt>
                <c:pt idx="580">
                  <c:v>125.25</c:v>
                </c:pt>
                <c:pt idx="581">
                  <c:v>126</c:v>
                </c:pt>
                <c:pt idx="582">
                  <c:v>127.5</c:v>
                </c:pt>
                <c:pt idx="583">
                  <c:v>129</c:v>
                </c:pt>
                <c:pt idx="584">
                  <c:v>128</c:v>
                </c:pt>
                <c:pt idx="585">
                  <c:v>129.75</c:v>
                </c:pt>
                <c:pt idx="586">
                  <c:v>130.25</c:v>
                </c:pt>
                <c:pt idx="587">
                  <c:v>130.75</c:v>
                </c:pt>
                <c:pt idx="588">
                  <c:v>128.5</c:v>
                </c:pt>
                <c:pt idx="589">
                  <c:v>126</c:v>
                </c:pt>
                <c:pt idx="590">
                  <c:v>126.5</c:v>
                </c:pt>
                <c:pt idx="591">
                  <c:v>127.5</c:v>
                </c:pt>
                <c:pt idx="592">
                  <c:v>126.75</c:v>
                </c:pt>
                <c:pt idx="593">
                  <c:v>127.75</c:v>
                </c:pt>
                <c:pt idx="594">
                  <c:v>128.5</c:v>
                </c:pt>
                <c:pt idx="595">
                  <c:v>127</c:v>
                </c:pt>
                <c:pt idx="596">
                  <c:v>127.5</c:v>
                </c:pt>
                <c:pt idx="597">
                  <c:v>129.5</c:v>
                </c:pt>
                <c:pt idx="598">
                  <c:v>130.25</c:v>
                </c:pt>
                <c:pt idx="599">
                  <c:v>131</c:v>
                </c:pt>
                <c:pt idx="600">
                  <c:v>125.5</c:v>
                </c:pt>
                <c:pt idx="601">
                  <c:v>122.25</c:v>
                </c:pt>
                <c:pt idx="602">
                  <c:v>119.5</c:v>
                </c:pt>
                <c:pt idx="603">
                  <c:v>117</c:v>
                </c:pt>
                <c:pt idx="604">
                  <c:v>115.5</c:v>
                </c:pt>
                <c:pt idx="605">
                  <c:v>114.75</c:v>
                </c:pt>
                <c:pt idx="606">
                  <c:v>113</c:v>
                </c:pt>
                <c:pt idx="607">
                  <c:v>111</c:v>
                </c:pt>
                <c:pt idx="608">
                  <c:v>108.75</c:v>
                </c:pt>
                <c:pt idx="609">
                  <c:v>108.5</c:v>
                </c:pt>
                <c:pt idx="610">
                  <c:v>105.25</c:v>
                </c:pt>
                <c:pt idx="611">
                  <c:v>103</c:v>
                </c:pt>
                <c:pt idx="612">
                  <c:v>101</c:v>
                </c:pt>
                <c:pt idx="613">
                  <c:v>101</c:v>
                </c:pt>
                <c:pt idx="614">
                  <c:v>101.75</c:v>
                </c:pt>
                <c:pt idx="615">
                  <c:v>97.25</c:v>
                </c:pt>
                <c:pt idx="616">
                  <c:v>96.5</c:v>
                </c:pt>
                <c:pt idx="617">
                  <c:v>97.5</c:v>
                </c:pt>
                <c:pt idx="618">
                  <c:v>97.5</c:v>
                </c:pt>
                <c:pt idx="619">
                  <c:v>98.25</c:v>
                </c:pt>
                <c:pt idx="620">
                  <c:v>98.75</c:v>
                </c:pt>
                <c:pt idx="621">
                  <c:v>97.25</c:v>
                </c:pt>
                <c:pt idx="622">
                  <c:v>97</c:v>
                </c:pt>
                <c:pt idx="623">
                  <c:v>96.75</c:v>
                </c:pt>
                <c:pt idx="624">
                  <c:v>99.5</c:v>
                </c:pt>
                <c:pt idx="625">
                  <c:v>99</c:v>
                </c:pt>
                <c:pt idx="626">
                  <c:v>101</c:v>
                </c:pt>
                <c:pt idx="627">
                  <c:v>103.25</c:v>
                </c:pt>
                <c:pt idx="628">
                  <c:v>106</c:v>
                </c:pt>
                <c:pt idx="629">
                  <c:v>107.75</c:v>
                </c:pt>
                <c:pt idx="630">
                  <c:v>109</c:v>
                </c:pt>
                <c:pt idx="631">
                  <c:v>110.75</c:v>
                </c:pt>
                <c:pt idx="632">
                  <c:v>111.75</c:v>
                </c:pt>
                <c:pt idx="633">
                  <c:v>114.5</c:v>
                </c:pt>
                <c:pt idx="634">
                  <c:v>114.5</c:v>
                </c:pt>
                <c:pt idx="635">
                  <c:v>114.5</c:v>
                </c:pt>
                <c:pt idx="636">
                  <c:v>116.75</c:v>
                </c:pt>
                <c:pt idx="637">
                  <c:v>116.5</c:v>
                </c:pt>
                <c:pt idx="638">
                  <c:v>116.75</c:v>
                </c:pt>
                <c:pt idx="639">
                  <c:v>117.75</c:v>
                </c:pt>
                <c:pt idx="640">
                  <c:v>119</c:v>
                </c:pt>
                <c:pt idx="641">
                  <c:v>117.75</c:v>
                </c:pt>
                <c:pt idx="642">
                  <c:v>114.5</c:v>
                </c:pt>
                <c:pt idx="643">
                  <c:v>113</c:v>
                </c:pt>
                <c:pt idx="644">
                  <c:v>110.75</c:v>
                </c:pt>
                <c:pt idx="645">
                  <c:v>110.75</c:v>
                </c:pt>
                <c:pt idx="646">
                  <c:v>108.25</c:v>
                </c:pt>
                <c:pt idx="647">
                  <c:v>105.75</c:v>
                </c:pt>
                <c:pt idx="648">
                  <c:v>104.75</c:v>
                </c:pt>
                <c:pt idx="649">
                  <c:v>105.5</c:v>
                </c:pt>
                <c:pt idx="650">
                  <c:v>104.75</c:v>
                </c:pt>
                <c:pt idx="651">
                  <c:v>104.25</c:v>
                </c:pt>
                <c:pt idx="652">
                  <c:v>102.75</c:v>
                </c:pt>
                <c:pt idx="653">
                  <c:v>103.5</c:v>
                </c:pt>
                <c:pt idx="654">
                  <c:v>101.5</c:v>
                </c:pt>
                <c:pt idx="655">
                  <c:v>101.25</c:v>
                </c:pt>
                <c:pt idx="656">
                  <c:v>101</c:v>
                </c:pt>
                <c:pt idx="657">
                  <c:v>102</c:v>
                </c:pt>
                <c:pt idx="658">
                  <c:v>103.25</c:v>
                </c:pt>
                <c:pt idx="659">
                  <c:v>101.5</c:v>
                </c:pt>
                <c:pt idx="660">
                  <c:v>103.25</c:v>
                </c:pt>
                <c:pt idx="661">
                  <c:v>102.5</c:v>
                </c:pt>
                <c:pt idx="662">
                  <c:v>103</c:v>
                </c:pt>
                <c:pt idx="663">
                  <c:v>101.25</c:v>
                </c:pt>
                <c:pt idx="664">
                  <c:v>102</c:v>
                </c:pt>
                <c:pt idx="665">
                  <c:v>101.75</c:v>
                </c:pt>
                <c:pt idx="666">
                  <c:v>101</c:v>
                </c:pt>
                <c:pt idx="667">
                  <c:v>101</c:v>
                </c:pt>
                <c:pt idx="668">
                  <c:v>100.75</c:v>
                </c:pt>
                <c:pt idx="669">
                  <c:v>99</c:v>
                </c:pt>
                <c:pt idx="670">
                  <c:v>100.5</c:v>
                </c:pt>
                <c:pt idx="671">
                  <c:v>102</c:v>
                </c:pt>
                <c:pt idx="672">
                  <c:v>101.75</c:v>
                </c:pt>
                <c:pt idx="673">
                  <c:v>103</c:v>
                </c:pt>
                <c:pt idx="674">
                  <c:v>105.5</c:v>
                </c:pt>
                <c:pt idx="675">
                  <c:v>106.5</c:v>
                </c:pt>
                <c:pt idx="676">
                  <c:v>107</c:v>
                </c:pt>
                <c:pt idx="677">
                  <c:v>107.75</c:v>
                </c:pt>
                <c:pt idx="678">
                  <c:v>107</c:v>
                </c:pt>
                <c:pt idx="679">
                  <c:v>107.75</c:v>
                </c:pt>
                <c:pt idx="680">
                  <c:v>108.5</c:v>
                </c:pt>
                <c:pt idx="681">
                  <c:v>107.5</c:v>
                </c:pt>
                <c:pt idx="682">
                  <c:v>108.5</c:v>
                </c:pt>
                <c:pt idx="683">
                  <c:v>107.75</c:v>
                </c:pt>
                <c:pt idx="684">
                  <c:v>106</c:v>
                </c:pt>
                <c:pt idx="685">
                  <c:v>105.75</c:v>
                </c:pt>
                <c:pt idx="686">
                  <c:v>104.75</c:v>
                </c:pt>
                <c:pt idx="687">
                  <c:v>105.25</c:v>
                </c:pt>
                <c:pt idx="688">
                  <c:v>104.25</c:v>
                </c:pt>
                <c:pt idx="689">
                  <c:v>103.75</c:v>
                </c:pt>
                <c:pt idx="690">
                  <c:v>103.75</c:v>
                </c:pt>
                <c:pt idx="691">
                  <c:v>102</c:v>
                </c:pt>
                <c:pt idx="692">
                  <c:v>103.5</c:v>
                </c:pt>
                <c:pt idx="693">
                  <c:v>103</c:v>
                </c:pt>
                <c:pt idx="694">
                  <c:v>104</c:v>
                </c:pt>
                <c:pt idx="695">
                  <c:v>105</c:v>
                </c:pt>
                <c:pt idx="696">
                  <c:v>105.75</c:v>
                </c:pt>
                <c:pt idx="697">
                  <c:v>105.5</c:v>
                </c:pt>
                <c:pt idx="698">
                  <c:v>105.75</c:v>
                </c:pt>
                <c:pt idx="699">
                  <c:v>107.5</c:v>
                </c:pt>
                <c:pt idx="700">
                  <c:v>106.5</c:v>
                </c:pt>
                <c:pt idx="701">
                  <c:v>108.25</c:v>
                </c:pt>
                <c:pt idx="702">
                  <c:v>106.5</c:v>
                </c:pt>
                <c:pt idx="703">
                  <c:v>106.25</c:v>
                </c:pt>
                <c:pt idx="704">
                  <c:v>106.75</c:v>
                </c:pt>
                <c:pt idx="705">
                  <c:v>107.25</c:v>
                </c:pt>
                <c:pt idx="706">
                  <c:v>107.25</c:v>
                </c:pt>
                <c:pt idx="707">
                  <c:v>107.5</c:v>
                </c:pt>
                <c:pt idx="708">
                  <c:v>105.75</c:v>
                </c:pt>
                <c:pt idx="709">
                  <c:v>105.25</c:v>
                </c:pt>
                <c:pt idx="710">
                  <c:v>106.75</c:v>
                </c:pt>
                <c:pt idx="711">
                  <c:v>105</c:v>
                </c:pt>
                <c:pt idx="712">
                  <c:v>102.75</c:v>
                </c:pt>
                <c:pt idx="713">
                  <c:v>103.5</c:v>
                </c:pt>
                <c:pt idx="714">
                  <c:v>103.75</c:v>
                </c:pt>
                <c:pt idx="715">
                  <c:v>104.25</c:v>
                </c:pt>
                <c:pt idx="716">
                  <c:v>104.5</c:v>
                </c:pt>
                <c:pt idx="717">
                  <c:v>104</c:v>
                </c:pt>
                <c:pt idx="718">
                  <c:v>104.5</c:v>
                </c:pt>
                <c:pt idx="719">
                  <c:v>104.25</c:v>
                </c:pt>
                <c:pt idx="720">
                  <c:v>105.25</c:v>
                </c:pt>
                <c:pt idx="721">
                  <c:v>106.75</c:v>
                </c:pt>
                <c:pt idx="722">
                  <c:v>106.75</c:v>
                </c:pt>
                <c:pt idx="723">
                  <c:v>106</c:v>
                </c:pt>
                <c:pt idx="724">
                  <c:v>105.75</c:v>
                </c:pt>
                <c:pt idx="725">
                  <c:v>105</c:v>
                </c:pt>
                <c:pt idx="726">
                  <c:v>104.25</c:v>
                </c:pt>
                <c:pt idx="727">
                  <c:v>104.5</c:v>
                </c:pt>
                <c:pt idx="728">
                  <c:v>103.5</c:v>
                </c:pt>
                <c:pt idx="729">
                  <c:v>103</c:v>
                </c:pt>
                <c:pt idx="730">
                  <c:v>101</c:v>
                </c:pt>
                <c:pt idx="731">
                  <c:v>102</c:v>
                </c:pt>
                <c:pt idx="732">
                  <c:v>104.25</c:v>
                </c:pt>
                <c:pt idx="733">
                  <c:v>104.75</c:v>
                </c:pt>
                <c:pt idx="734">
                  <c:v>104.25</c:v>
                </c:pt>
                <c:pt idx="735">
                  <c:v>105.5</c:v>
                </c:pt>
                <c:pt idx="736">
                  <c:v>104.25</c:v>
                </c:pt>
                <c:pt idx="737">
                  <c:v>103.75</c:v>
                </c:pt>
                <c:pt idx="738">
                  <c:v>105.25</c:v>
                </c:pt>
                <c:pt idx="739">
                  <c:v>104.25</c:v>
                </c:pt>
                <c:pt idx="740">
                  <c:v>102.5</c:v>
                </c:pt>
                <c:pt idx="741">
                  <c:v>101</c:v>
                </c:pt>
                <c:pt idx="742">
                  <c:v>102</c:v>
                </c:pt>
                <c:pt idx="743">
                  <c:v>102.25</c:v>
                </c:pt>
                <c:pt idx="744">
                  <c:v>103.5</c:v>
                </c:pt>
                <c:pt idx="745">
                  <c:v>104.75</c:v>
                </c:pt>
                <c:pt idx="746">
                  <c:v>103.5</c:v>
                </c:pt>
                <c:pt idx="747">
                  <c:v>104.75</c:v>
                </c:pt>
                <c:pt idx="748">
                  <c:v>102.5</c:v>
                </c:pt>
                <c:pt idx="749">
                  <c:v>102</c:v>
                </c:pt>
                <c:pt idx="750">
                  <c:v>103.25</c:v>
                </c:pt>
                <c:pt idx="751">
                  <c:v>103.5</c:v>
                </c:pt>
                <c:pt idx="752">
                  <c:v>102.5</c:v>
                </c:pt>
                <c:pt idx="753">
                  <c:v>104.5</c:v>
                </c:pt>
                <c:pt idx="754">
                  <c:v>105.75</c:v>
                </c:pt>
                <c:pt idx="755">
                  <c:v>106.75</c:v>
                </c:pt>
                <c:pt idx="756">
                  <c:v>106.5</c:v>
                </c:pt>
                <c:pt idx="757">
                  <c:v>107.75</c:v>
                </c:pt>
                <c:pt idx="758">
                  <c:v>106</c:v>
                </c:pt>
                <c:pt idx="759">
                  <c:v>107.25</c:v>
                </c:pt>
                <c:pt idx="760">
                  <c:v>106</c:v>
                </c:pt>
                <c:pt idx="761">
                  <c:v>104</c:v>
                </c:pt>
                <c:pt idx="762">
                  <c:v>104.25</c:v>
                </c:pt>
                <c:pt idx="763">
                  <c:v>105</c:v>
                </c:pt>
                <c:pt idx="764">
                  <c:v>105.5</c:v>
                </c:pt>
                <c:pt idx="765">
                  <c:v>105.5</c:v>
                </c:pt>
                <c:pt idx="766">
                  <c:v>106.25</c:v>
                </c:pt>
                <c:pt idx="767">
                  <c:v>106</c:v>
                </c:pt>
                <c:pt idx="768">
                  <c:v>106.25</c:v>
                </c:pt>
                <c:pt idx="769">
                  <c:v>105</c:v>
                </c:pt>
                <c:pt idx="770">
                  <c:v>105</c:v>
                </c:pt>
                <c:pt idx="771">
                  <c:v>106.75</c:v>
                </c:pt>
                <c:pt idx="772">
                  <c:v>104.75</c:v>
                </c:pt>
                <c:pt idx="773">
                  <c:v>105</c:v>
                </c:pt>
                <c:pt idx="774">
                  <c:v>105.75</c:v>
                </c:pt>
                <c:pt idx="775">
                  <c:v>106.25</c:v>
                </c:pt>
                <c:pt idx="776">
                  <c:v>106.5</c:v>
                </c:pt>
                <c:pt idx="777">
                  <c:v>107.75</c:v>
                </c:pt>
                <c:pt idx="778">
                  <c:v>108.5</c:v>
                </c:pt>
                <c:pt idx="779">
                  <c:v>108.5</c:v>
                </c:pt>
                <c:pt idx="780">
                  <c:v>107.75</c:v>
                </c:pt>
                <c:pt idx="781">
                  <c:v>108</c:v>
                </c:pt>
                <c:pt idx="782">
                  <c:v>107.75</c:v>
                </c:pt>
                <c:pt idx="783">
                  <c:v>104</c:v>
                </c:pt>
                <c:pt idx="784">
                  <c:v>104.25</c:v>
                </c:pt>
                <c:pt idx="785">
                  <c:v>106</c:v>
                </c:pt>
                <c:pt idx="786">
                  <c:v>107</c:v>
                </c:pt>
                <c:pt idx="787">
                  <c:v>106</c:v>
                </c:pt>
                <c:pt idx="788">
                  <c:v>108</c:v>
                </c:pt>
                <c:pt idx="789">
                  <c:v>108.25</c:v>
                </c:pt>
                <c:pt idx="790">
                  <c:v>106.25</c:v>
                </c:pt>
                <c:pt idx="791">
                  <c:v>105</c:v>
                </c:pt>
                <c:pt idx="792">
                  <c:v>104.25</c:v>
                </c:pt>
                <c:pt idx="793">
                  <c:v>103.75</c:v>
                </c:pt>
                <c:pt idx="794">
                  <c:v>105.25</c:v>
                </c:pt>
                <c:pt idx="795">
                  <c:v>102.75</c:v>
                </c:pt>
                <c:pt idx="796">
                  <c:v>100.25</c:v>
                </c:pt>
                <c:pt idx="797">
                  <c:v>98.5</c:v>
                </c:pt>
                <c:pt idx="798">
                  <c:v>98.25</c:v>
                </c:pt>
                <c:pt idx="799">
                  <c:v>99</c:v>
                </c:pt>
                <c:pt idx="800">
                  <c:v>97.5</c:v>
                </c:pt>
                <c:pt idx="801">
                  <c:v>97</c:v>
                </c:pt>
                <c:pt idx="802">
                  <c:v>97</c:v>
                </c:pt>
                <c:pt idx="803">
                  <c:v>97.5</c:v>
                </c:pt>
                <c:pt idx="804">
                  <c:v>99.75</c:v>
                </c:pt>
                <c:pt idx="805">
                  <c:v>101.5</c:v>
                </c:pt>
                <c:pt idx="806">
                  <c:v>100.75</c:v>
                </c:pt>
                <c:pt idx="807">
                  <c:v>101.5</c:v>
                </c:pt>
                <c:pt idx="808">
                  <c:v>103.75</c:v>
                </c:pt>
                <c:pt idx="809">
                  <c:v>102</c:v>
                </c:pt>
                <c:pt idx="810">
                  <c:v>104</c:v>
                </c:pt>
                <c:pt idx="811">
                  <c:v>108</c:v>
                </c:pt>
                <c:pt idx="812">
                  <c:v>108.25</c:v>
                </c:pt>
                <c:pt idx="813">
                  <c:v>107.75</c:v>
                </c:pt>
                <c:pt idx="814">
                  <c:v>109.75</c:v>
                </c:pt>
                <c:pt idx="815">
                  <c:v>109.75</c:v>
                </c:pt>
                <c:pt idx="816">
                  <c:v>107</c:v>
                </c:pt>
                <c:pt idx="817">
                  <c:v>105.25</c:v>
                </c:pt>
                <c:pt idx="818">
                  <c:v>104.75</c:v>
                </c:pt>
                <c:pt idx="819">
                  <c:v>106</c:v>
                </c:pt>
                <c:pt idx="820">
                  <c:v>104.75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695E-4582-8B9A-155BC44C30CC}"/>
            </c:ext>
          </c:extLst>
        </c:ser>
        <c:ser>
          <c:idx val="2"/>
          <c:order val="1"/>
          <c:tx>
            <c:v>Próbka z siatką bazaltową</c:v>
          </c:tx>
          <c:spPr>
            <a:ln w="19050" cap="rnd">
              <a:solidFill>
                <a:srgbClr val="FFC000"/>
              </a:solidFill>
              <a:round/>
            </a:ln>
            <a:effectLst/>
          </c:spPr>
          <c:marker>
            <c:symbol val="none"/>
          </c:marker>
          <c:xVal>
            <c:numRef>
              <c:f>AlAlAl_siatka!$C$2:$C$224</c:f>
              <c:numCache>
                <c:formatCode>General</c:formatCode>
                <c:ptCount val="223"/>
                <c:pt idx="0">
                  <c:v>0</c:v>
                </c:pt>
                <c:pt idx="1">
                  <c:v>3.9990000000000001</c:v>
                </c:pt>
                <c:pt idx="2">
                  <c:v>8</c:v>
                </c:pt>
                <c:pt idx="3">
                  <c:v>12.000999999999999</c:v>
                </c:pt>
                <c:pt idx="4">
                  <c:v>16.018999999999998</c:v>
                </c:pt>
                <c:pt idx="5">
                  <c:v>20.027999999999999</c:v>
                </c:pt>
                <c:pt idx="6">
                  <c:v>24.018999999999998</c:v>
                </c:pt>
                <c:pt idx="7">
                  <c:v>28.04</c:v>
                </c:pt>
                <c:pt idx="8">
                  <c:v>32.039000000000001</c:v>
                </c:pt>
                <c:pt idx="9">
                  <c:v>36.04</c:v>
                </c:pt>
                <c:pt idx="10">
                  <c:v>40.067999999999998</c:v>
                </c:pt>
                <c:pt idx="11">
                  <c:v>44.037999999999997</c:v>
                </c:pt>
                <c:pt idx="12">
                  <c:v>48.04</c:v>
                </c:pt>
                <c:pt idx="13">
                  <c:v>52.04</c:v>
                </c:pt>
                <c:pt idx="14">
                  <c:v>56.04</c:v>
                </c:pt>
                <c:pt idx="15">
                  <c:v>60.058999999999997</c:v>
                </c:pt>
                <c:pt idx="16">
                  <c:v>64.102000000000004</c:v>
                </c:pt>
                <c:pt idx="17">
                  <c:v>68.078999999999994</c:v>
                </c:pt>
                <c:pt idx="18">
                  <c:v>72.078999999999994</c:v>
                </c:pt>
                <c:pt idx="19">
                  <c:v>76.081999999999994</c:v>
                </c:pt>
                <c:pt idx="20">
                  <c:v>80.069999999999993</c:v>
                </c:pt>
                <c:pt idx="21">
                  <c:v>84.063999999999993</c:v>
                </c:pt>
                <c:pt idx="22">
                  <c:v>88.08</c:v>
                </c:pt>
                <c:pt idx="23">
                  <c:v>92.093999999999994</c:v>
                </c:pt>
                <c:pt idx="24">
                  <c:v>96.085999999999999</c:v>
                </c:pt>
                <c:pt idx="25">
                  <c:v>100.08199999999999</c:v>
                </c:pt>
                <c:pt idx="26">
                  <c:v>104.08</c:v>
                </c:pt>
                <c:pt idx="27">
                  <c:v>108.1</c:v>
                </c:pt>
                <c:pt idx="28">
                  <c:v>112.101</c:v>
                </c:pt>
                <c:pt idx="29">
                  <c:v>116.12</c:v>
                </c:pt>
                <c:pt idx="30">
                  <c:v>120.12</c:v>
                </c:pt>
                <c:pt idx="31">
                  <c:v>124.12</c:v>
                </c:pt>
                <c:pt idx="32">
                  <c:v>128.12</c:v>
                </c:pt>
                <c:pt idx="33">
                  <c:v>132.12</c:v>
                </c:pt>
                <c:pt idx="34">
                  <c:v>136.119</c:v>
                </c:pt>
                <c:pt idx="35">
                  <c:v>140.12</c:v>
                </c:pt>
                <c:pt idx="36">
                  <c:v>144.12100000000001</c:v>
                </c:pt>
                <c:pt idx="37">
                  <c:v>148.12100000000001</c:v>
                </c:pt>
                <c:pt idx="38">
                  <c:v>152.13900000000001</c:v>
                </c:pt>
                <c:pt idx="39">
                  <c:v>156.14099999999999</c:v>
                </c:pt>
                <c:pt idx="40">
                  <c:v>160.16</c:v>
                </c:pt>
                <c:pt idx="41">
                  <c:v>164.16</c:v>
                </c:pt>
                <c:pt idx="42">
                  <c:v>168.14</c:v>
                </c:pt>
                <c:pt idx="43">
                  <c:v>172.14400000000001</c:v>
                </c:pt>
                <c:pt idx="44">
                  <c:v>176.161</c:v>
                </c:pt>
                <c:pt idx="45">
                  <c:v>180.16200000000001</c:v>
                </c:pt>
                <c:pt idx="46">
                  <c:v>184.16</c:v>
                </c:pt>
                <c:pt idx="47">
                  <c:v>188.15899999999999</c:v>
                </c:pt>
                <c:pt idx="48">
                  <c:v>192.15899999999999</c:v>
                </c:pt>
                <c:pt idx="49">
                  <c:v>196.37700000000001</c:v>
                </c:pt>
                <c:pt idx="50">
                  <c:v>200.18700000000001</c:v>
                </c:pt>
                <c:pt idx="51">
                  <c:v>204.17</c:v>
                </c:pt>
                <c:pt idx="52">
                  <c:v>208.18700000000001</c:v>
                </c:pt>
                <c:pt idx="53">
                  <c:v>212.2</c:v>
                </c:pt>
                <c:pt idx="54">
                  <c:v>216.2</c:v>
                </c:pt>
                <c:pt idx="55">
                  <c:v>220.19900000000001</c:v>
                </c:pt>
                <c:pt idx="56">
                  <c:v>224.2</c:v>
                </c:pt>
                <c:pt idx="57">
                  <c:v>228.2</c:v>
                </c:pt>
                <c:pt idx="58">
                  <c:v>232.202</c:v>
                </c:pt>
                <c:pt idx="59">
                  <c:v>236.20099999999999</c:v>
                </c:pt>
                <c:pt idx="60">
                  <c:v>240.2</c:v>
                </c:pt>
                <c:pt idx="61">
                  <c:v>244.22</c:v>
                </c:pt>
                <c:pt idx="62">
                  <c:v>248.22</c:v>
                </c:pt>
                <c:pt idx="63">
                  <c:v>252.24700000000001</c:v>
                </c:pt>
                <c:pt idx="64">
                  <c:v>256.24700000000001</c:v>
                </c:pt>
                <c:pt idx="65">
                  <c:v>260.21899999999999</c:v>
                </c:pt>
                <c:pt idx="66">
                  <c:v>264.24400000000003</c:v>
                </c:pt>
                <c:pt idx="67">
                  <c:v>268.245</c:v>
                </c:pt>
                <c:pt idx="68">
                  <c:v>272.245</c:v>
                </c:pt>
                <c:pt idx="69">
                  <c:v>276.24200000000002</c:v>
                </c:pt>
                <c:pt idx="70">
                  <c:v>280.245</c:v>
                </c:pt>
                <c:pt idx="71">
                  <c:v>284.27100000000002</c:v>
                </c:pt>
                <c:pt idx="72">
                  <c:v>288.26400000000001</c:v>
                </c:pt>
                <c:pt idx="73">
                  <c:v>292.28500000000003</c:v>
                </c:pt>
                <c:pt idx="74">
                  <c:v>296.286</c:v>
                </c:pt>
                <c:pt idx="75">
                  <c:v>300.303</c:v>
                </c:pt>
                <c:pt idx="76">
                  <c:v>304.26100000000002</c:v>
                </c:pt>
                <c:pt idx="77">
                  <c:v>308.29000000000002</c:v>
                </c:pt>
                <c:pt idx="78">
                  <c:v>312.28800000000001</c:v>
                </c:pt>
                <c:pt idx="79">
                  <c:v>316.32900000000001</c:v>
                </c:pt>
                <c:pt idx="80">
                  <c:v>320.50400000000002</c:v>
                </c:pt>
                <c:pt idx="81">
                  <c:v>324.28399999999999</c:v>
                </c:pt>
                <c:pt idx="82">
                  <c:v>328.30500000000001</c:v>
                </c:pt>
                <c:pt idx="83">
                  <c:v>332.30599999999998</c:v>
                </c:pt>
                <c:pt idx="84">
                  <c:v>336.32299999999998</c:v>
                </c:pt>
                <c:pt idx="85">
                  <c:v>340.32299999999998</c:v>
                </c:pt>
                <c:pt idx="86">
                  <c:v>344.33</c:v>
                </c:pt>
                <c:pt idx="87">
                  <c:v>348.32400000000001</c:v>
                </c:pt>
                <c:pt idx="88">
                  <c:v>352.32299999999998</c:v>
                </c:pt>
                <c:pt idx="89">
                  <c:v>356.32400000000001</c:v>
                </c:pt>
                <c:pt idx="90">
                  <c:v>360.32600000000002</c:v>
                </c:pt>
                <c:pt idx="91">
                  <c:v>364.32400000000001</c:v>
                </c:pt>
                <c:pt idx="92">
                  <c:v>368.32400000000001</c:v>
                </c:pt>
                <c:pt idx="93">
                  <c:v>372.34399999999999</c:v>
                </c:pt>
                <c:pt idx="94">
                  <c:v>376.34500000000003</c:v>
                </c:pt>
                <c:pt idx="95">
                  <c:v>380.36500000000001</c:v>
                </c:pt>
                <c:pt idx="96">
                  <c:v>384.363</c:v>
                </c:pt>
                <c:pt idx="97">
                  <c:v>388.363</c:v>
                </c:pt>
                <c:pt idx="98">
                  <c:v>392.36599999999999</c:v>
                </c:pt>
                <c:pt idx="99">
                  <c:v>396.44499999999999</c:v>
                </c:pt>
                <c:pt idx="100">
                  <c:v>400.36799999999999</c:v>
                </c:pt>
                <c:pt idx="101">
                  <c:v>404.37200000000001</c:v>
                </c:pt>
                <c:pt idx="102">
                  <c:v>408.38400000000001</c:v>
                </c:pt>
                <c:pt idx="103">
                  <c:v>412.36399999999998</c:v>
                </c:pt>
                <c:pt idx="104">
                  <c:v>416.38600000000002</c:v>
                </c:pt>
                <c:pt idx="105">
                  <c:v>420.38400000000001</c:v>
                </c:pt>
                <c:pt idx="106">
                  <c:v>424.40600000000001</c:v>
                </c:pt>
                <c:pt idx="107">
                  <c:v>428.387</c:v>
                </c:pt>
                <c:pt idx="108">
                  <c:v>432.404</c:v>
                </c:pt>
                <c:pt idx="109">
                  <c:v>436.404</c:v>
                </c:pt>
                <c:pt idx="110">
                  <c:v>440.41300000000001</c:v>
                </c:pt>
                <c:pt idx="111">
                  <c:v>444.41300000000001</c:v>
                </c:pt>
                <c:pt idx="112">
                  <c:v>448.45299999999997</c:v>
                </c:pt>
                <c:pt idx="113">
                  <c:v>452.40300000000002</c:v>
                </c:pt>
                <c:pt idx="114">
                  <c:v>456.40300000000002</c:v>
                </c:pt>
                <c:pt idx="115">
                  <c:v>460.423</c:v>
                </c:pt>
                <c:pt idx="116">
                  <c:v>464.42399999999998</c:v>
                </c:pt>
                <c:pt idx="117">
                  <c:v>468.44900000000001</c:v>
                </c:pt>
                <c:pt idx="118">
                  <c:v>472.44400000000002</c:v>
                </c:pt>
                <c:pt idx="119">
                  <c:v>476.50599999999997</c:v>
                </c:pt>
                <c:pt idx="120">
                  <c:v>480.44900000000001</c:v>
                </c:pt>
                <c:pt idx="121">
                  <c:v>484.44400000000002</c:v>
                </c:pt>
                <c:pt idx="122">
                  <c:v>488.44400000000002</c:v>
                </c:pt>
                <c:pt idx="123">
                  <c:v>492.44400000000002</c:v>
                </c:pt>
                <c:pt idx="124">
                  <c:v>496.44499999999999</c:v>
                </c:pt>
                <c:pt idx="125">
                  <c:v>500.495</c:v>
                </c:pt>
                <c:pt idx="126">
                  <c:v>504.45</c:v>
                </c:pt>
                <c:pt idx="127">
                  <c:v>508.47300000000001</c:v>
                </c:pt>
                <c:pt idx="128">
                  <c:v>512.48400000000004</c:v>
                </c:pt>
                <c:pt idx="129">
                  <c:v>516.495</c:v>
                </c:pt>
                <c:pt idx="130">
                  <c:v>520.46299999999997</c:v>
                </c:pt>
                <c:pt idx="131">
                  <c:v>524.48900000000003</c:v>
                </c:pt>
                <c:pt idx="132">
                  <c:v>528.48699999999997</c:v>
                </c:pt>
                <c:pt idx="133">
                  <c:v>532.48599999999999</c:v>
                </c:pt>
                <c:pt idx="134">
                  <c:v>536.48500000000001</c:v>
                </c:pt>
                <c:pt idx="135">
                  <c:v>540.48500000000001</c:v>
                </c:pt>
                <c:pt idx="136">
                  <c:v>544.48400000000004</c:v>
                </c:pt>
                <c:pt idx="137">
                  <c:v>548.49900000000002</c:v>
                </c:pt>
                <c:pt idx="138">
                  <c:v>552.49</c:v>
                </c:pt>
                <c:pt idx="139">
                  <c:v>556.54</c:v>
                </c:pt>
                <c:pt idx="140">
                  <c:v>560.52599999999995</c:v>
                </c:pt>
                <c:pt idx="141">
                  <c:v>564.52700000000004</c:v>
                </c:pt>
                <c:pt idx="142">
                  <c:v>568.52599999999995</c:v>
                </c:pt>
                <c:pt idx="143">
                  <c:v>572.52499999999998</c:v>
                </c:pt>
                <c:pt idx="144">
                  <c:v>576.524</c:v>
                </c:pt>
                <c:pt idx="145">
                  <c:v>580.52499999999998</c:v>
                </c:pt>
                <c:pt idx="146">
                  <c:v>584.524</c:v>
                </c:pt>
                <c:pt idx="147">
                  <c:v>588.524</c:v>
                </c:pt>
                <c:pt idx="148">
                  <c:v>592.54399999999998</c:v>
                </c:pt>
                <c:pt idx="149">
                  <c:v>596.56399999999996</c:v>
                </c:pt>
                <c:pt idx="150">
                  <c:v>600.59699999999998</c:v>
                </c:pt>
                <c:pt idx="151">
                  <c:v>604.57100000000003</c:v>
                </c:pt>
                <c:pt idx="152">
                  <c:v>608.54200000000003</c:v>
                </c:pt>
                <c:pt idx="153">
                  <c:v>612.57299999999998</c:v>
                </c:pt>
                <c:pt idx="154">
                  <c:v>616.56500000000005</c:v>
                </c:pt>
                <c:pt idx="155">
                  <c:v>620.56299999999999</c:v>
                </c:pt>
                <c:pt idx="156">
                  <c:v>624.57799999999997</c:v>
                </c:pt>
                <c:pt idx="157">
                  <c:v>628.57399999999996</c:v>
                </c:pt>
                <c:pt idx="158">
                  <c:v>632.56500000000005</c:v>
                </c:pt>
                <c:pt idx="159">
                  <c:v>636.58199999999999</c:v>
                </c:pt>
                <c:pt idx="160">
                  <c:v>640.58399999999995</c:v>
                </c:pt>
                <c:pt idx="161">
                  <c:v>644.60400000000004</c:v>
                </c:pt>
                <c:pt idx="162">
                  <c:v>648.60699999999997</c:v>
                </c:pt>
                <c:pt idx="163">
                  <c:v>652.60400000000004</c:v>
                </c:pt>
                <c:pt idx="164">
                  <c:v>656.60599999999999</c:v>
                </c:pt>
                <c:pt idx="165">
                  <c:v>660.60599999999999</c:v>
                </c:pt>
                <c:pt idx="166">
                  <c:v>664.78300000000002</c:v>
                </c:pt>
                <c:pt idx="167">
                  <c:v>668.60500000000002</c:v>
                </c:pt>
                <c:pt idx="168">
                  <c:v>672.60699999999997</c:v>
                </c:pt>
                <c:pt idx="169">
                  <c:v>676.60299999999995</c:v>
                </c:pt>
                <c:pt idx="170">
                  <c:v>680.60400000000004</c:v>
                </c:pt>
                <c:pt idx="171">
                  <c:v>684.62300000000005</c:v>
                </c:pt>
                <c:pt idx="172">
                  <c:v>688.654</c:v>
                </c:pt>
                <c:pt idx="173">
                  <c:v>692.65300000000002</c:v>
                </c:pt>
                <c:pt idx="174">
                  <c:v>696.62400000000002</c:v>
                </c:pt>
                <c:pt idx="175">
                  <c:v>700.64400000000001</c:v>
                </c:pt>
                <c:pt idx="176">
                  <c:v>704.64300000000003</c:v>
                </c:pt>
                <c:pt idx="177">
                  <c:v>708.64499999999998</c:v>
                </c:pt>
                <c:pt idx="178">
                  <c:v>712.64499999999998</c:v>
                </c:pt>
                <c:pt idx="179">
                  <c:v>716.654</c:v>
                </c:pt>
                <c:pt idx="180">
                  <c:v>720.64499999999998</c:v>
                </c:pt>
                <c:pt idx="181">
                  <c:v>724.64700000000005</c:v>
                </c:pt>
                <c:pt idx="182">
                  <c:v>728.67600000000004</c:v>
                </c:pt>
                <c:pt idx="183">
                  <c:v>732.66700000000003</c:v>
                </c:pt>
                <c:pt idx="184">
                  <c:v>736.69299999999998</c:v>
                </c:pt>
                <c:pt idx="185">
                  <c:v>740.68799999999999</c:v>
                </c:pt>
                <c:pt idx="186">
                  <c:v>744.68600000000004</c:v>
                </c:pt>
                <c:pt idx="187">
                  <c:v>748.70399999999995</c:v>
                </c:pt>
                <c:pt idx="188">
                  <c:v>752.76300000000003</c:v>
                </c:pt>
                <c:pt idx="189">
                  <c:v>756.68299999999999</c:v>
                </c:pt>
                <c:pt idx="190">
                  <c:v>760.68399999999997</c:v>
                </c:pt>
                <c:pt idx="191">
                  <c:v>764.68200000000002</c:v>
                </c:pt>
                <c:pt idx="192">
                  <c:v>768.697</c:v>
                </c:pt>
                <c:pt idx="193">
                  <c:v>772.68799999999999</c:v>
                </c:pt>
                <c:pt idx="194">
                  <c:v>776.70399999999995</c:v>
                </c:pt>
                <c:pt idx="195">
                  <c:v>780.70399999999995</c:v>
                </c:pt>
                <c:pt idx="196">
                  <c:v>784.71699999999998</c:v>
                </c:pt>
                <c:pt idx="197">
                  <c:v>788.72299999999996</c:v>
                </c:pt>
                <c:pt idx="198">
                  <c:v>792.72299999999996</c:v>
                </c:pt>
                <c:pt idx="199">
                  <c:v>796.72299999999996</c:v>
                </c:pt>
                <c:pt idx="200">
                  <c:v>800.83</c:v>
                </c:pt>
                <c:pt idx="201">
                  <c:v>804.72299999999996</c:v>
                </c:pt>
                <c:pt idx="202">
                  <c:v>808.72400000000005</c:v>
                </c:pt>
                <c:pt idx="203">
                  <c:v>812.72299999999996</c:v>
                </c:pt>
                <c:pt idx="204">
                  <c:v>816.72500000000002</c:v>
                </c:pt>
                <c:pt idx="205">
                  <c:v>820.76300000000003</c:v>
                </c:pt>
                <c:pt idx="206">
                  <c:v>824.83699999999999</c:v>
                </c:pt>
                <c:pt idx="207">
                  <c:v>828.745</c:v>
                </c:pt>
                <c:pt idx="208">
                  <c:v>832.77099999999996</c:v>
                </c:pt>
                <c:pt idx="209">
                  <c:v>836.76400000000001</c:v>
                </c:pt>
                <c:pt idx="210">
                  <c:v>840.846</c:v>
                </c:pt>
                <c:pt idx="211">
                  <c:v>844.77499999999998</c:v>
                </c:pt>
                <c:pt idx="212">
                  <c:v>848.74400000000003</c:v>
                </c:pt>
                <c:pt idx="213">
                  <c:v>852.74300000000005</c:v>
                </c:pt>
                <c:pt idx="214">
                  <c:v>856.76599999999996</c:v>
                </c:pt>
                <c:pt idx="215">
                  <c:v>860.77200000000005</c:v>
                </c:pt>
                <c:pt idx="216">
                  <c:v>864.76199999999994</c:v>
                </c:pt>
                <c:pt idx="217">
                  <c:v>868.77099999999996</c:v>
                </c:pt>
                <c:pt idx="218">
                  <c:v>872.78899999999999</c:v>
                </c:pt>
                <c:pt idx="219">
                  <c:v>876.803</c:v>
                </c:pt>
                <c:pt idx="220">
                  <c:v>880.80499999999995</c:v>
                </c:pt>
                <c:pt idx="221">
                  <c:v>884.81200000000001</c:v>
                </c:pt>
                <c:pt idx="222">
                  <c:v>888.81100000000004</c:v>
                </c:pt>
              </c:numCache>
            </c:numRef>
          </c:xVal>
          <c:yVal>
            <c:numRef>
              <c:f>AlAlAl_siatka!$B$2:$B$224</c:f>
              <c:numCache>
                <c:formatCode>General</c:formatCode>
                <c:ptCount val="223"/>
                <c:pt idx="0">
                  <c:v>22.25</c:v>
                </c:pt>
                <c:pt idx="1">
                  <c:v>22.5</c:v>
                </c:pt>
                <c:pt idx="2">
                  <c:v>22.25</c:v>
                </c:pt>
                <c:pt idx="3">
                  <c:v>22.5</c:v>
                </c:pt>
                <c:pt idx="4">
                  <c:v>22.5</c:v>
                </c:pt>
                <c:pt idx="5">
                  <c:v>23.5</c:v>
                </c:pt>
                <c:pt idx="6">
                  <c:v>25</c:v>
                </c:pt>
                <c:pt idx="7">
                  <c:v>25.75</c:v>
                </c:pt>
                <c:pt idx="8">
                  <c:v>27</c:v>
                </c:pt>
                <c:pt idx="9">
                  <c:v>28.5</c:v>
                </c:pt>
                <c:pt idx="10">
                  <c:v>31.25</c:v>
                </c:pt>
                <c:pt idx="11">
                  <c:v>34</c:v>
                </c:pt>
                <c:pt idx="12">
                  <c:v>35.5</c:v>
                </c:pt>
                <c:pt idx="13">
                  <c:v>38</c:v>
                </c:pt>
                <c:pt idx="14">
                  <c:v>39.25</c:v>
                </c:pt>
                <c:pt idx="15">
                  <c:v>41</c:v>
                </c:pt>
                <c:pt idx="16">
                  <c:v>42.25</c:v>
                </c:pt>
                <c:pt idx="17">
                  <c:v>45</c:v>
                </c:pt>
                <c:pt idx="18">
                  <c:v>46.5</c:v>
                </c:pt>
                <c:pt idx="19">
                  <c:v>48.25</c:v>
                </c:pt>
                <c:pt idx="20">
                  <c:v>50</c:v>
                </c:pt>
                <c:pt idx="21">
                  <c:v>52.5</c:v>
                </c:pt>
                <c:pt idx="22">
                  <c:v>53.5</c:v>
                </c:pt>
                <c:pt idx="23">
                  <c:v>55.5</c:v>
                </c:pt>
                <c:pt idx="24">
                  <c:v>56.5</c:v>
                </c:pt>
                <c:pt idx="25">
                  <c:v>56.5</c:v>
                </c:pt>
                <c:pt idx="26">
                  <c:v>56.5</c:v>
                </c:pt>
                <c:pt idx="27">
                  <c:v>56</c:v>
                </c:pt>
                <c:pt idx="28">
                  <c:v>55.5</c:v>
                </c:pt>
                <c:pt idx="29">
                  <c:v>56.5</c:v>
                </c:pt>
                <c:pt idx="30">
                  <c:v>56.25</c:v>
                </c:pt>
                <c:pt idx="31">
                  <c:v>56</c:v>
                </c:pt>
                <c:pt idx="32">
                  <c:v>57</c:v>
                </c:pt>
                <c:pt idx="33">
                  <c:v>56.5</c:v>
                </c:pt>
                <c:pt idx="34">
                  <c:v>57.5</c:v>
                </c:pt>
                <c:pt idx="35">
                  <c:v>59.25</c:v>
                </c:pt>
                <c:pt idx="36">
                  <c:v>60.5</c:v>
                </c:pt>
                <c:pt idx="37">
                  <c:v>60.5</c:v>
                </c:pt>
                <c:pt idx="38">
                  <c:v>61.5</c:v>
                </c:pt>
                <c:pt idx="39">
                  <c:v>60.25</c:v>
                </c:pt>
                <c:pt idx="40">
                  <c:v>61.75</c:v>
                </c:pt>
                <c:pt idx="41">
                  <c:v>62.75</c:v>
                </c:pt>
                <c:pt idx="42">
                  <c:v>63</c:v>
                </c:pt>
                <c:pt idx="43">
                  <c:v>64.25</c:v>
                </c:pt>
                <c:pt idx="44">
                  <c:v>64.75</c:v>
                </c:pt>
                <c:pt idx="45">
                  <c:v>64.75</c:v>
                </c:pt>
                <c:pt idx="46">
                  <c:v>68</c:v>
                </c:pt>
                <c:pt idx="47">
                  <c:v>69</c:v>
                </c:pt>
                <c:pt idx="48">
                  <c:v>69.75</c:v>
                </c:pt>
                <c:pt idx="49">
                  <c:v>71</c:v>
                </c:pt>
                <c:pt idx="50">
                  <c:v>70</c:v>
                </c:pt>
                <c:pt idx="51">
                  <c:v>70.25</c:v>
                </c:pt>
                <c:pt idx="52">
                  <c:v>69.75</c:v>
                </c:pt>
                <c:pt idx="53">
                  <c:v>71</c:v>
                </c:pt>
                <c:pt idx="54">
                  <c:v>72</c:v>
                </c:pt>
                <c:pt idx="55">
                  <c:v>72</c:v>
                </c:pt>
                <c:pt idx="56">
                  <c:v>72.75</c:v>
                </c:pt>
                <c:pt idx="57">
                  <c:v>74</c:v>
                </c:pt>
                <c:pt idx="58">
                  <c:v>74</c:v>
                </c:pt>
                <c:pt idx="59">
                  <c:v>74.5</c:v>
                </c:pt>
                <c:pt idx="60">
                  <c:v>75.25</c:v>
                </c:pt>
                <c:pt idx="61">
                  <c:v>75.5</c:v>
                </c:pt>
                <c:pt idx="62">
                  <c:v>75.5</c:v>
                </c:pt>
                <c:pt idx="63">
                  <c:v>75.75</c:v>
                </c:pt>
                <c:pt idx="64">
                  <c:v>75.75</c:v>
                </c:pt>
                <c:pt idx="65">
                  <c:v>77.25</c:v>
                </c:pt>
                <c:pt idx="66">
                  <c:v>76.75</c:v>
                </c:pt>
                <c:pt idx="67">
                  <c:v>77</c:v>
                </c:pt>
                <c:pt idx="68">
                  <c:v>77.25</c:v>
                </c:pt>
                <c:pt idx="69">
                  <c:v>77</c:v>
                </c:pt>
                <c:pt idx="70">
                  <c:v>76.75</c:v>
                </c:pt>
                <c:pt idx="71">
                  <c:v>77.25</c:v>
                </c:pt>
                <c:pt idx="72">
                  <c:v>77.25</c:v>
                </c:pt>
                <c:pt idx="73">
                  <c:v>79.25</c:v>
                </c:pt>
                <c:pt idx="74">
                  <c:v>79.5</c:v>
                </c:pt>
                <c:pt idx="75">
                  <c:v>79.75</c:v>
                </c:pt>
                <c:pt idx="76">
                  <c:v>80</c:v>
                </c:pt>
                <c:pt idx="77">
                  <c:v>80</c:v>
                </c:pt>
                <c:pt idx="78">
                  <c:v>80.5</c:v>
                </c:pt>
                <c:pt idx="79">
                  <c:v>80.75</c:v>
                </c:pt>
                <c:pt idx="80">
                  <c:v>81</c:v>
                </c:pt>
                <c:pt idx="81">
                  <c:v>80.5</c:v>
                </c:pt>
                <c:pt idx="82">
                  <c:v>81.25</c:v>
                </c:pt>
                <c:pt idx="83">
                  <c:v>82.25</c:v>
                </c:pt>
                <c:pt idx="84">
                  <c:v>82.25</c:v>
                </c:pt>
                <c:pt idx="85">
                  <c:v>82.25</c:v>
                </c:pt>
                <c:pt idx="86">
                  <c:v>82</c:v>
                </c:pt>
                <c:pt idx="87">
                  <c:v>82.25</c:v>
                </c:pt>
                <c:pt idx="88">
                  <c:v>82.75</c:v>
                </c:pt>
                <c:pt idx="89">
                  <c:v>83.25</c:v>
                </c:pt>
                <c:pt idx="90">
                  <c:v>85.25</c:v>
                </c:pt>
                <c:pt idx="91">
                  <c:v>86</c:v>
                </c:pt>
                <c:pt idx="92">
                  <c:v>88.25</c:v>
                </c:pt>
                <c:pt idx="93">
                  <c:v>90.5</c:v>
                </c:pt>
                <c:pt idx="94">
                  <c:v>92.25</c:v>
                </c:pt>
                <c:pt idx="95">
                  <c:v>93.25</c:v>
                </c:pt>
                <c:pt idx="96">
                  <c:v>92.75</c:v>
                </c:pt>
                <c:pt idx="97">
                  <c:v>92</c:v>
                </c:pt>
                <c:pt idx="98">
                  <c:v>93.25</c:v>
                </c:pt>
                <c:pt idx="99">
                  <c:v>94</c:v>
                </c:pt>
                <c:pt idx="100">
                  <c:v>94.5</c:v>
                </c:pt>
                <c:pt idx="101">
                  <c:v>95</c:v>
                </c:pt>
                <c:pt idx="102">
                  <c:v>95</c:v>
                </c:pt>
                <c:pt idx="103">
                  <c:v>95.5</c:v>
                </c:pt>
                <c:pt idx="104">
                  <c:v>96.75</c:v>
                </c:pt>
                <c:pt idx="105">
                  <c:v>96.75</c:v>
                </c:pt>
                <c:pt idx="106">
                  <c:v>96.75</c:v>
                </c:pt>
                <c:pt idx="107">
                  <c:v>97.75</c:v>
                </c:pt>
                <c:pt idx="108">
                  <c:v>99</c:v>
                </c:pt>
                <c:pt idx="109">
                  <c:v>98.75</c:v>
                </c:pt>
                <c:pt idx="110">
                  <c:v>98.5</c:v>
                </c:pt>
                <c:pt idx="111">
                  <c:v>98.25</c:v>
                </c:pt>
                <c:pt idx="112">
                  <c:v>97.75</c:v>
                </c:pt>
                <c:pt idx="113">
                  <c:v>97.25</c:v>
                </c:pt>
                <c:pt idx="114">
                  <c:v>95.75</c:v>
                </c:pt>
                <c:pt idx="115">
                  <c:v>95.25</c:v>
                </c:pt>
                <c:pt idx="116">
                  <c:v>94.5</c:v>
                </c:pt>
                <c:pt idx="117">
                  <c:v>93.25</c:v>
                </c:pt>
                <c:pt idx="118">
                  <c:v>93</c:v>
                </c:pt>
                <c:pt idx="119">
                  <c:v>93.25</c:v>
                </c:pt>
                <c:pt idx="120">
                  <c:v>94</c:v>
                </c:pt>
                <c:pt idx="121">
                  <c:v>92.5</c:v>
                </c:pt>
                <c:pt idx="122">
                  <c:v>90.5</c:v>
                </c:pt>
                <c:pt idx="123">
                  <c:v>90.5</c:v>
                </c:pt>
                <c:pt idx="124">
                  <c:v>90.25</c:v>
                </c:pt>
                <c:pt idx="125">
                  <c:v>90</c:v>
                </c:pt>
                <c:pt idx="126">
                  <c:v>90.5</c:v>
                </c:pt>
                <c:pt idx="127">
                  <c:v>90.5</c:v>
                </c:pt>
                <c:pt idx="128">
                  <c:v>89.75</c:v>
                </c:pt>
                <c:pt idx="129">
                  <c:v>90</c:v>
                </c:pt>
                <c:pt idx="130">
                  <c:v>89</c:v>
                </c:pt>
                <c:pt idx="131">
                  <c:v>88.25</c:v>
                </c:pt>
                <c:pt idx="132">
                  <c:v>89</c:v>
                </c:pt>
                <c:pt idx="133">
                  <c:v>88.5</c:v>
                </c:pt>
                <c:pt idx="134">
                  <c:v>88.5</c:v>
                </c:pt>
                <c:pt idx="135">
                  <c:v>87.75</c:v>
                </c:pt>
                <c:pt idx="136">
                  <c:v>86.5</c:v>
                </c:pt>
                <c:pt idx="137">
                  <c:v>84</c:v>
                </c:pt>
                <c:pt idx="138">
                  <c:v>83.75</c:v>
                </c:pt>
                <c:pt idx="139">
                  <c:v>84</c:v>
                </c:pt>
                <c:pt idx="140">
                  <c:v>84.25</c:v>
                </c:pt>
                <c:pt idx="141">
                  <c:v>83.25</c:v>
                </c:pt>
                <c:pt idx="142">
                  <c:v>83.5</c:v>
                </c:pt>
                <c:pt idx="143">
                  <c:v>82.5</c:v>
                </c:pt>
                <c:pt idx="144">
                  <c:v>82.25</c:v>
                </c:pt>
                <c:pt idx="145">
                  <c:v>81.5</c:v>
                </c:pt>
                <c:pt idx="146">
                  <c:v>81.25</c:v>
                </c:pt>
                <c:pt idx="147">
                  <c:v>80.75</c:v>
                </c:pt>
                <c:pt idx="148">
                  <c:v>80.5</c:v>
                </c:pt>
                <c:pt idx="149">
                  <c:v>80.75</c:v>
                </c:pt>
                <c:pt idx="150">
                  <c:v>80.5</c:v>
                </c:pt>
                <c:pt idx="151">
                  <c:v>80.75</c:v>
                </c:pt>
                <c:pt idx="152">
                  <c:v>80.5</c:v>
                </c:pt>
                <c:pt idx="153">
                  <c:v>80</c:v>
                </c:pt>
                <c:pt idx="154">
                  <c:v>80.5</c:v>
                </c:pt>
                <c:pt idx="155">
                  <c:v>80.75</c:v>
                </c:pt>
                <c:pt idx="156">
                  <c:v>80.25</c:v>
                </c:pt>
                <c:pt idx="157">
                  <c:v>81</c:v>
                </c:pt>
                <c:pt idx="158">
                  <c:v>80</c:v>
                </c:pt>
                <c:pt idx="159">
                  <c:v>81</c:v>
                </c:pt>
                <c:pt idx="160">
                  <c:v>80.25</c:v>
                </c:pt>
                <c:pt idx="161">
                  <c:v>79.75</c:v>
                </c:pt>
                <c:pt idx="162">
                  <c:v>80.75</c:v>
                </c:pt>
                <c:pt idx="163">
                  <c:v>79.25</c:v>
                </c:pt>
                <c:pt idx="164">
                  <c:v>81.25</c:v>
                </c:pt>
                <c:pt idx="165">
                  <c:v>81</c:v>
                </c:pt>
                <c:pt idx="166">
                  <c:v>81</c:v>
                </c:pt>
                <c:pt idx="167">
                  <c:v>80.25</c:v>
                </c:pt>
                <c:pt idx="168">
                  <c:v>82</c:v>
                </c:pt>
                <c:pt idx="169">
                  <c:v>80.75</c:v>
                </c:pt>
                <c:pt idx="170">
                  <c:v>81.5</c:v>
                </c:pt>
                <c:pt idx="171">
                  <c:v>81.5</c:v>
                </c:pt>
                <c:pt idx="172">
                  <c:v>81.5</c:v>
                </c:pt>
                <c:pt idx="173">
                  <c:v>82.5</c:v>
                </c:pt>
                <c:pt idx="174">
                  <c:v>82.5</c:v>
                </c:pt>
                <c:pt idx="175">
                  <c:v>81.5</c:v>
                </c:pt>
                <c:pt idx="176">
                  <c:v>81.75</c:v>
                </c:pt>
                <c:pt idx="177">
                  <c:v>82</c:v>
                </c:pt>
                <c:pt idx="178">
                  <c:v>82.25</c:v>
                </c:pt>
                <c:pt idx="179">
                  <c:v>81.25</c:v>
                </c:pt>
                <c:pt idx="180">
                  <c:v>81.75</c:v>
                </c:pt>
                <c:pt idx="181">
                  <c:v>83</c:v>
                </c:pt>
                <c:pt idx="182">
                  <c:v>84</c:v>
                </c:pt>
                <c:pt idx="183">
                  <c:v>85</c:v>
                </c:pt>
                <c:pt idx="184">
                  <c:v>85.25</c:v>
                </c:pt>
                <c:pt idx="185">
                  <c:v>86</c:v>
                </c:pt>
                <c:pt idx="186">
                  <c:v>86.25</c:v>
                </c:pt>
                <c:pt idx="187">
                  <c:v>86.25</c:v>
                </c:pt>
                <c:pt idx="188">
                  <c:v>86</c:v>
                </c:pt>
                <c:pt idx="189">
                  <c:v>85.5</c:v>
                </c:pt>
                <c:pt idx="190">
                  <c:v>85.75</c:v>
                </c:pt>
                <c:pt idx="191">
                  <c:v>89.5</c:v>
                </c:pt>
                <c:pt idx="192">
                  <c:v>92.5</c:v>
                </c:pt>
                <c:pt idx="193">
                  <c:v>95.75</c:v>
                </c:pt>
                <c:pt idx="194">
                  <c:v>99.5</c:v>
                </c:pt>
                <c:pt idx="195">
                  <c:v>104</c:v>
                </c:pt>
                <c:pt idx="196">
                  <c:v>110.25</c:v>
                </c:pt>
                <c:pt idx="197">
                  <c:v>118.25</c:v>
                </c:pt>
                <c:pt idx="198">
                  <c:v>127.5</c:v>
                </c:pt>
                <c:pt idx="199">
                  <c:v>134.75</c:v>
                </c:pt>
                <c:pt idx="200">
                  <c:v>138.5</c:v>
                </c:pt>
                <c:pt idx="201">
                  <c:v>143</c:v>
                </c:pt>
                <c:pt idx="202">
                  <c:v>149.25</c:v>
                </c:pt>
                <c:pt idx="203">
                  <c:v>154.75</c:v>
                </c:pt>
                <c:pt idx="204">
                  <c:v>157.75</c:v>
                </c:pt>
                <c:pt idx="205">
                  <c:v>161</c:v>
                </c:pt>
                <c:pt idx="206">
                  <c:v>165.75</c:v>
                </c:pt>
                <c:pt idx="207">
                  <c:v>168.75</c:v>
                </c:pt>
                <c:pt idx="208">
                  <c:v>171.25</c:v>
                </c:pt>
                <c:pt idx="209">
                  <c:v>171.75</c:v>
                </c:pt>
                <c:pt idx="210">
                  <c:v>172.25</c:v>
                </c:pt>
                <c:pt idx="211">
                  <c:v>171.75</c:v>
                </c:pt>
                <c:pt idx="212">
                  <c:v>173.25</c:v>
                </c:pt>
                <c:pt idx="213">
                  <c:v>173.5</c:v>
                </c:pt>
                <c:pt idx="214">
                  <c:v>176</c:v>
                </c:pt>
                <c:pt idx="215">
                  <c:v>177.25</c:v>
                </c:pt>
                <c:pt idx="216">
                  <c:v>179.5</c:v>
                </c:pt>
                <c:pt idx="217">
                  <c:v>178</c:v>
                </c:pt>
                <c:pt idx="218">
                  <c:v>164.5</c:v>
                </c:pt>
                <c:pt idx="219">
                  <c:v>148</c:v>
                </c:pt>
                <c:pt idx="220">
                  <c:v>133</c:v>
                </c:pt>
                <c:pt idx="221">
                  <c:v>120.75</c:v>
                </c:pt>
                <c:pt idx="222">
                  <c:v>110.5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695E-4582-8B9A-155BC44C30CC}"/>
            </c:ext>
          </c:extLst>
        </c:ser>
        <c:ser>
          <c:idx val="3"/>
          <c:order val="2"/>
          <c:tx>
            <c:v>Próbka z tkaniną bazaltową</c:v>
          </c:tx>
          <c:spPr>
            <a:ln w="19050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xVal>
            <c:numRef>
              <c:f>AlAlAl_tkanina!$C$2:$C$914</c:f>
              <c:numCache>
                <c:formatCode>General</c:formatCode>
                <c:ptCount val="913"/>
                <c:pt idx="0">
                  <c:v>0</c:v>
                </c:pt>
                <c:pt idx="1">
                  <c:v>3.9820000000000002</c:v>
                </c:pt>
                <c:pt idx="2">
                  <c:v>8.0169999999999995</c:v>
                </c:pt>
                <c:pt idx="3">
                  <c:v>12.026999999999999</c:v>
                </c:pt>
                <c:pt idx="4">
                  <c:v>16.021000000000001</c:v>
                </c:pt>
                <c:pt idx="5">
                  <c:v>20.021000000000001</c:v>
                </c:pt>
                <c:pt idx="6">
                  <c:v>24.021999999999998</c:v>
                </c:pt>
                <c:pt idx="7">
                  <c:v>28.021000000000001</c:v>
                </c:pt>
                <c:pt idx="8">
                  <c:v>32.021999999999998</c:v>
                </c:pt>
                <c:pt idx="9">
                  <c:v>36.018999999999998</c:v>
                </c:pt>
                <c:pt idx="10">
                  <c:v>40.020000000000003</c:v>
                </c:pt>
                <c:pt idx="11">
                  <c:v>44.04</c:v>
                </c:pt>
                <c:pt idx="12">
                  <c:v>48.04</c:v>
                </c:pt>
                <c:pt idx="13">
                  <c:v>52.072000000000003</c:v>
                </c:pt>
                <c:pt idx="14">
                  <c:v>56.061</c:v>
                </c:pt>
                <c:pt idx="15">
                  <c:v>60.06</c:v>
                </c:pt>
                <c:pt idx="16">
                  <c:v>64.063999999999993</c:v>
                </c:pt>
                <c:pt idx="17">
                  <c:v>68.061000000000007</c:v>
                </c:pt>
                <c:pt idx="18">
                  <c:v>72.06</c:v>
                </c:pt>
                <c:pt idx="19">
                  <c:v>76.046999999999997</c:v>
                </c:pt>
                <c:pt idx="20">
                  <c:v>80.063999999999993</c:v>
                </c:pt>
                <c:pt idx="21">
                  <c:v>84.061999999999998</c:v>
                </c:pt>
                <c:pt idx="22">
                  <c:v>88.06</c:v>
                </c:pt>
                <c:pt idx="23">
                  <c:v>92.082999999999998</c:v>
                </c:pt>
                <c:pt idx="24">
                  <c:v>96.081000000000003</c:v>
                </c:pt>
                <c:pt idx="25">
                  <c:v>100.1</c:v>
                </c:pt>
                <c:pt idx="26">
                  <c:v>104.081</c:v>
                </c:pt>
                <c:pt idx="27">
                  <c:v>108.137</c:v>
                </c:pt>
                <c:pt idx="28">
                  <c:v>112.087</c:v>
                </c:pt>
                <c:pt idx="29">
                  <c:v>116.08499999999999</c:v>
                </c:pt>
                <c:pt idx="30">
                  <c:v>120.101</c:v>
                </c:pt>
                <c:pt idx="31">
                  <c:v>124.1</c:v>
                </c:pt>
                <c:pt idx="32">
                  <c:v>128.09399999999999</c:v>
                </c:pt>
                <c:pt idx="33">
                  <c:v>132.20099999999999</c:v>
                </c:pt>
                <c:pt idx="34">
                  <c:v>136.1</c:v>
                </c:pt>
                <c:pt idx="35">
                  <c:v>140.12200000000001</c:v>
                </c:pt>
                <c:pt idx="36">
                  <c:v>144.12200000000001</c:v>
                </c:pt>
                <c:pt idx="37">
                  <c:v>148.136</c:v>
                </c:pt>
                <c:pt idx="38">
                  <c:v>152.14099999999999</c:v>
                </c:pt>
                <c:pt idx="39">
                  <c:v>156.14599999999999</c:v>
                </c:pt>
                <c:pt idx="40">
                  <c:v>160.142</c:v>
                </c:pt>
                <c:pt idx="41">
                  <c:v>164.14400000000001</c:v>
                </c:pt>
                <c:pt idx="42">
                  <c:v>168.14099999999999</c:v>
                </c:pt>
                <c:pt idx="43">
                  <c:v>172.18700000000001</c:v>
                </c:pt>
                <c:pt idx="44">
                  <c:v>176.14099999999999</c:v>
                </c:pt>
                <c:pt idx="45">
                  <c:v>180.149</c:v>
                </c:pt>
                <c:pt idx="46">
                  <c:v>184.16</c:v>
                </c:pt>
                <c:pt idx="47">
                  <c:v>188.161</c:v>
                </c:pt>
                <c:pt idx="48">
                  <c:v>192.16200000000001</c:v>
                </c:pt>
                <c:pt idx="49">
                  <c:v>196.18199999999999</c:v>
                </c:pt>
                <c:pt idx="50">
                  <c:v>200.16</c:v>
                </c:pt>
                <c:pt idx="51">
                  <c:v>204.184</c:v>
                </c:pt>
                <c:pt idx="52">
                  <c:v>208.17400000000001</c:v>
                </c:pt>
                <c:pt idx="53">
                  <c:v>212.18100000000001</c:v>
                </c:pt>
                <c:pt idx="54">
                  <c:v>216.18</c:v>
                </c:pt>
                <c:pt idx="55">
                  <c:v>220.18199999999999</c:v>
                </c:pt>
                <c:pt idx="56">
                  <c:v>224.18100000000001</c:v>
                </c:pt>
                <c:pt idx="57">
                  <c:v>228.18299999999999</c:v>
                </c:pt>
                <c:pt idx="58">
                  <c:v>232.2</c:v>
                </c:pt>
                <c:pt idx="59">
                  <c:v>236.28299999999999</c:v>
                </c:pt>
                <c:pt idx="60">
                  <c:v>240.202</c:v>
                </c:pt>
                <c:pt idx="61">
                  <c:v>244.22399999999999</c:v>
                </c:pt>
                <c:pt idx="62">
                  <c:v>248.22200000000001</c:v>
                </c:pt>
                <c:pt idx="63">
                  <c:v>252.22300000000001</c:v>
                </c:pt>
                <c:pt idx="64">
                  <c:v>256.29199999999997</c:v>
                </c:pt>
                <c:pt idx="65">
                  <c:v>260.22800000000001</c:v>
                </c:pt>
                <c:pt idx="66">
                  <c:v>264.22899999999998</c:v>
                </c:pt>
                <c:pt idx="67">
                  <c:v>268.221</c:v>
                </c:pt>
                <c:pt idx="68">
                  <c:v>272.22699999999998</c:v>
                </c:pt>
                <c:pt idx="69">
                  <c:v>276.221</c:v>
                </c:pt>
                <c:pt idx="70">
                  <c:v>280.24</c:v>
                </c:pt>
                <c:pt idx="71">
                  <c:v>284.26499999999999</c:v>
                </c:pt>
                <c:pt idx="72">
                  <c:v>288.24900000000002</c:v>
                </c:pt>
                <c:pt idx="73">
                  <c:v>292.26</c:v>
                </c:pt>
                <c:pt idx="74">
                  <c:v>296.26299999999998</c:v>
                </c:pt>
                <c:pt idx="75">
                  <c:v>300.32400000000001</c:v>
                </c:pt>
                <c:pt idx="76">
                  <c:v>304.34300000000002</c:v>
                </c:pt>
                <c:pt idx="77">
                  <c:v>308.28699999999998</c:v>
                </c:pt>
                <c:pt idx="78">
                  <c:v>312.34199999999998</c:v>
                </c:pt>
                <c:pt idx="79">
                  <c:v>316.262</c:v>
                </c:pt>
                <c:pt idx="80">
                  <c:v>320.34399999999999</c:v>
                </c:pt>
                <c:pt idx="81">
                  <c:v>324.26100000000002</c:v>
                </c:pt>
                <c:pt idx="82">
                  <c:v>328.27699999999999</c:v>
                </c:pt>
                <c:pt idx="83">
                  <c:v>332.30099999999999</c:v>
                </c:pt>
                <c:pt idx="84">
                  <c:v>348.30099999999999</c:v>
                </c:pt>
                <c:pt idx="85">
                  <c:v>403.04199999999997</c:v>
                </c:pt>
                <c:pt idx="86">
                  <c:v>407.048</c:v>
                </c:pt>
                <c:pt idx="87">
                  <c:v>411.04199999999997</c:v>
                </c:pt>
                <c:pt idx="88">
                  <c:v>415.05799999999999</c:v>
                </c:pt>
                <c:pt idx="89">
                  <c:v>419.041</c:v>
                </c:pt>
                <c:pt idx="90">
                  <c:v>423.08</c:v>
                </c:pt>
                <c:pt idx="91">
                  <c:v>427.08</c:v>
                </c:pt>
                <c:pt idx="92">
                  <c:v>431.08100000000002</c:v>
                </c:pt>
                <c:pt idx="93">
                  <c:v>435.06200000000001</c:v>
                </c:pt>
                <c:pt idx="94">
                  <c:v>439.08</c:v>
                </c:pt>
                <c:pt idx="95">
                  <c:v>443.08100000000002</c:v>
                </c:pt>
                <c:pt idx="96">
                  <c:v>447.08100000000002</c:v>
                </c:pt>
                <c:pt idx="97">
                  <c:v>451.161</c:v>
                </c:pt>
                <c:pt idx="98">
                  <c:v>455.084</c:v>
                </c:pt>
                <c:pt idx="99">
                  <c:v>459.08100000000002</c:v>
                </c:pt>
                <c:pt idx="100">
                  <c:v>463.10599999999999</c:v>
                </c:pt>
                <c:pt idx="101">
                  <c:v>467.13</c:v>
                </c:pt>
                <c:pt idx="102">
                  <c:v>471.125</c:v>
                </c:pt>
                <c:pt idx="103">
                  <c:v>475.101</c:v>
                </c:pt>
                <c:pt idx="104">
                  <c:v>479.09300000000002</c:v>
                </c:pt>
                <c:pt idx="105">
                  <c:v>483.18200000000002</c:v>
                </c:pt>
                <c:pt idx="106">
                  <c:v>487.12299999999999</c:v>
                </c:pt>
                <c:pt idx="107">
                  <c:v>491.34100000000001</c:v>
                </c:pt>
                <c:pt idx="108">
                  <c:v>495.12099999999998</c:v>
                </c:pt>
                <c:pt idx="109">
                  <c:v>499.12099999999998</c:v>
                </c:pt>
                <c:pt idx="110">
                  <c:v>503.20499999999998</c:v>
                </c:pt>
                <c:pt idx="111">
                  <c:v>507.18799999999999</c:v>
                </c:pt>
                <c:pt idx="112">
                  <c:v>511.142</c:v>
                </c:pt>
                <c:pt idx="113">
                  <c:v>515.16800000000001</c:v>
                </c:pt>
                <c:pt idx="114">
                  <c:v>519.14099999999996</c:v>
                </c:pt>
                <c:pt idx="115">
                  <c:v>524.84299999999996</c:v>
                </c:pt>
                <c:pt idx="116">
                  <c:v>527.16099999999994</c:v>
                </c:pt>
                <c:pt idx="117">
                  <c:v>531.16</c:v>
                </c:pt>
                <c:pt idx="118">
                  <c:v>535.15200000000004</c:v>
                </c:pt>
                <c:pt idx="119">
                  <c:v>539.16200000000003</c:v>
                </c:pt>
                <c:pt idx="120">
                  <c:v>543.16099999999994</c:v>
                </c:pt>
                <c:pt idx="121">
                  <c:v>547.16</c:v>
                </c:pt>
                <c:pt idx="122">
                  <c:v>551.16099999999994</c:v>
                </c:pt>
                <c:pt idx="123">
                  <c:v>555.16</c:v>
                </c:pt>
                <c:pt idx="124">
                  <c:v>559.202</c:v>
                </c:pt>
                <c:pt idx="125">
                  <c:v>563.18100000000004</c:v>
                </c:pt>
                <c:pt idx="126">
                  <c:v>567.202</c:v>
                </c:pt>
                <c:pt idx="127">
                  <c:v>571.19600000000003</c:v>
                </c:pt>
                <c:pt idx="128">
                  <c:v>575.20100000000002</c:v>
                </c:pt>
                <c:pt idx="129">
                  <c:v>579.21</c:v>
                </c:pt>
                <c:pt idx="130">
                  <c:v>583.35</c:v>
                </c:pt>
                <c:pt idx="131">
                  <c:v>587.20100000000002</c:v>
                </c:pt>
                <c:pt idx="132">
                  <c:v>591.22199999999998</c:v>
                </c:pt>
                <c:pt idx="133">
                  <c:v>595.19899999999996</c:v>
                </c:pt>
                <c:pt idx="134">
                  <c:v>599.22299999999996</c:v>
                </c:pt>
                <c:pt idx="135">
                  <c:v>603.29999999999995</c:v>
                </c:pt>
                <c:pt idx="136">
                  <c:v>607.226</c:v>
                </c:pt>
                <c:pt idx="137">
                  <c:v>611.221</c:v>
                </c:pt>
                <c:pt idx="138">
                  <c:v>615.23099999999999</c:v>
                </c:pt>
                <c:pt idx="139">
                  <c:v>619.24199999999996</c:v>
                </c:pt>
                <c:pt idx="140">
                  <c:v>623.24099999999999</c:v>
                </c:pt>
                <c:pt idx="141">
                  <c:v>627.26300000000003</c:v>
                </c:pt>
                <c:pt idx="142">
                  <c:v>631.26199999999994</c:v>
                </c:pt>
                <c:pt idx="143">
                  <c:v>635.26499999999999</c:v>
                </c:pt>
                <c:pt idx="144">
                  <c:v>639.26199999999994</c:v>
                </c:pt>
                <c:pt idx="145">
                  <c:v>643.26</c:v>
                </c:pt>
                <c:pt idx="146">
                  <c:v>647.26</c:v>
                </c:pt>
                <c:pt idx="147">
                  <c:v>651.26099999999997</c:v>
                </c:pt>
                <c:pt idx="148">
                  <c:v>655.26099999999997</c:v>
                </c:pt>
                <c:pt idx="149">
                  <c:v>659.26</c:v>
                </c:pt>
                <c:pt idx="150">
                  <c:v>663.31299999999999</c:v>
                </c:pt>
                <c:pt idx="151">
                  <c:v>667.26099999999997</c:v>
                </c:pt>
                <c:pt idx="152">
                  <c:v>671.30600000000004</c:v>
                </c:pt>
                <c:pt idx="153">
                  <c:v>675.3</c:v>
                </c:pt>
                <c:pt idx="154">
                  <c:v>679.30100000000004</c:v>
                </c:pt>
                <c:pt idx="155">
                  <c:v>683.30200000000002</c:v>
                </c:pt>
                <c:pt idx="156">
                  <c:v>687.30200000000002</c:v>
                </c:pt>
                <c:pt idx="157">
                  <c:v>691.30100000000004</c:v>
                </c:pt>
                <c:pt idx="158">
                  <c:v>695.3</c:v>
                </c:pt>
                <c:pt idx="159">
                  <c:v>699.30100000000004</c:v>
                </c:pt>
                <c:pt idx="160">
                  <c:v>703.34</c:v>
                </c:pt>
                <c:pt idx="161">
                  <c:v>707.30200000000002</c:v>
                </c:pt>
                <c:pt idx="162">
                  <c:v>711.34</c:v>
                </c:pt>
                <c:pt idx="163">
                  <c:v>715.322</c:v>
                </c:pt>
                <c:pt idx="164">
                  <c:v>719.34400000000005</c:v>
                </c:pt>
                <c:pt idx="165">
                  <c:v>723.34500000000003</c:v>
                </c:pt>
                <c:pt idx="166">
                  <c:v>727.32</c:v>
                </c:pt>
                <c:pt idx="167">
                  <c:v>731.35299999999995</c:v>
                </c:pt>
                <c:pt idx="168">
                  <c:v>735.34299999999996</c:v>
                </c:pt>
                <c:pt idx="169">
                  <c:v>739.34100000000001</c:v>
                </c:pt>
                <c:pt idx="170">
                  <c:v>743.34199999999998</c:v>
                </c:pt>
                <c:pt idx="171">
                  <c:v>747.34900000000005</c:v>
                </c:pt>
                <c:pt idx="172">
                  <c:v>751.36599999999999</c:v>
                </c:pt>
                <c:pt idx="173">
                  <c:v>755.36099999999999</c:v>
                </c:pt>
                <c:pt idx="174">
                  <c:v>759.36300000000006</c:v>
                </c:pt>
                <c:pt idx="175">
                  <c:v>763.38699999999994</c:v>
                </c:pt>
                <c:pt idx="176">
                  <c:v>767.38</c:v>
                </c:pt>
                <c:pt idx="177">
                  <c:v>771.36099999999999</c:v>
                </c:pt>
                <c:pt idx="178">
                  <c:v>775.38300000000004</c:v>
                </c:pt>
                <c:pt idx="179">
                  <c:v>779.40200000000004</c:v>
                </c:pt>
                <c:pt idx="180">
                  <c:v>783.38300000000004</c:v>
                </c:pt>
                <c:pt idx="181">
                  <c:v>787.38</c:v>
                </c:pt>
                <c:pt idx="182">
                  <c:v>791.38199999999995</c:v>
                </c:pt>
                <c:pt idx="183">
                  <c:v>795.38099999999997</c:v>
                </c:pt>
                <c:pt idx="184">
                  <c:v>799.40099999999995</c:v>
                </c:pt>
                <c:pt idx="185">
                  <c:v>803.43</c:v>
                </c:pt>
                <c:pt idx="186">
                  <c:v>807.428</c:v>
                </c:pt>
                <c:pt idx="187">
                  <c:v>811.42100000000005</c:v>
                </c:pt>
                <c:pt idx="188">
                  <c:v>815.42399999999998</c:v>
                </c:pt>
                <c:pt idx="189">
                  <c:v>819.40099999999995</c:v>
                </c:pt>
                <c:pt idx="190">
                  <c:v>823.42200000000003</c:v>
                </c:pt>
                <c:pt idx="191">
                  <c:v>827.42</c:v>
                </c:pt>
                <c:pt idx="192">
                  <c:v>831.43200000000002</c:v>
                </c:pt>
                <c:pt idx="193">
                  <c:v>835.42</c:v>
                </c:pt>
                <c:pt idx="194">
                  <c:v>839.42100000000005</c:v>
                </c:pt>
                <c:pt idx="195">
                  <c:v>843.44299999999998</c:v>
                </c:pt>
                <c:pt idx="196">
                  <c:v>847.44200000000001</c:v>
                </c:pt>
                <c:pt idx="197">
                  <c:v>851.44100000000003</c:v>
                </c:pt>
                <c:pt idx="198">
                  <c:v>855.46500000000003</c:v>
                </c:pt>
                <c:pt idx="199">
                  <c:v>859.45799999999997</c:v>
                </c:pt>
                <c:pt idx="200">
                  <c:v>863.46199999999999</c:v>
                </c:pt>
                <c:pt idx="201">
                  <c:v>867.46199999999999</c:v>
                </c:pt>
                <c:pt idx="202">
                  <c:v>871.46799999999996</c:v>
                </c:pt>
                <c:pt idx="203">
                  <c:v>875.46100000000001</c:v>
                </c:pt>
                <c:pt idx="204">
                  <c:v>879.46100000000001</c:v>
                </c:pt>
                <c:pt idx="205">
                  <c:v>883.46400000000006</c:v>
                </c:pt>
                <c:pt idx="206">
                  <c:v>887.48199999999997</c:v>
                </c:pt>
                <c:pt idx="207">
                  <c:v>891.47900000000004</c:v>
                </c:pt>
                <c:pt idx="208">
                  <c:v>895.50400000000002</c:v>
                </c:pt>
                <c:pt idx="209">
                  <c:v>899.50199999999995</c:v>
                </c:pt>
                <c:pt idx="210">
                  <c:v>903.48400000000004</c:v>
                </c:pt>
                <c:pt idx="211">
                  <c:v>907.49900000000002</c:v>
                </c:pt>
                <c:pt idx="212">
                  <c:v>911.50800000000004</c:v>
                </c:pt>
                <c:pt idx="213">
                  <c:v>915.5</c:v>
                </c:pt>
                <c:pt idx="214">
                  <c:v>919.50199999999995</c:v>
                </c:pt>
                <c:pt idx="215">
                  <c:v>923.51800000000003</c:v>
                </c:pt>
                <c:pt idx="216">
                  <c:v>927.505</c:v>
                </c:pt>
                <c:pt idx="217">
                  <c:v>931.54399999999998</c:v>
                </c:pt>
                <c:pt idx="218">
                  <c:v>935.52</c:v>
                </c:pt>
                <c:pt idx="219">
                  <c:v>939.54100000000005</c:v>
                </c:pt>
                <c:pt idx="220">
                  <c:v>943.54100000000005</c:v>
                </c:pt>
                <c:pt idx="221">
                  <c:v>947.54700000000003</c:v>
                </c:pt>
                <c:pt idx="222">
                  <c:v>951.58100000000002</c:v>
                </c:pt>
                <c:pt idx="223">
                  <c:v>955.54100000000005</c:v>
                </c:pt>
                <c:pt idx="224">
                  <c:v>959.529</c:v>
                </c:pt>
                <c:pt idx="225">
                  <c:v>963.54200000000003</c:v>
                </c:pt>
                <c:pt idx="226">
                  <c:v>967.54200000000003</c:v>
                </c:pt>
                <c:pt idx="227">
                  <c:v>971.54399999999998</c:v>
                </c:pt>
                <c:pt idx="228">
                  <c:v>975.56</c:v>
                </c:pt>
                <c:pt idx="229">
                  <c:v>979.56100000000004</c:v>
                </c:pt>
                <c:pt idx="230">
                  <c:v>983.58100000000002</c:v>
                </c:pt>
                <c:pt idx="231">
                  <c:v>987.58199999999999</c:v>
                </c:pt>
                <c:pt idx="232">
                  <c:v>991.58199999999999</c:v>
                </c:pt>
                <c:pt idx="233">
                  <c:v>995.58699999999999</c:v>
                </c:pt>
                <c:pt idx="234">
                  <c:v>999.58100000000002</c:v>
                </c:pt>
                <c:pt idx="235">
                  <c:v>1003.619</c:v>
                </c:pt>
                <c:pt idx="236">
                  <c:v>1007.586</c:v>
                </c:pt>
                <c:pt idx="237">
                  <c:v>1011.635</c:v>
                </c:pt>
                <c:pt idx="238">
                  <c:v>1015.607</c:v>
                </c:pt>
                <c:pt idx="239">
                  <c:v>1019.682</c:v>
                </c:pt>
                <c:pt idx="240">
                  <c:v>1023.601</c:v>
                </c:pt>
                <c:pt idx="241">
                  <c:v>1027.6010000000001</c:v>
                </c:pt>
                <c:pt idx="242">
                  <c:v>1031.623</c:v>
                </c:pt>
                <c:pt idx="243">
                  <c:v>1035.6199999999999</c:v>
                </c:pt>
                <c:pt idx="244">
                  <c:v>1039.6210000000001</c:v>
                </c:pt>
                <c:pt idx="245">
                  <c:v>1043.6279999999999</c:v>
                </c:pt>
                <c:pt idx="246">
                  <c:v>1047.617</c:v>
                </c:pt>
                <c:pt idx="247">
                  <c:v>1051.6199999999999</c:v>
                </c:pt>
                <c:pt idx="248">
                  <c:v>1055.6210000000001</c:v>
                </c:pt>
                <c:pt idx="249">
                  <c:v>1059.6210000000001</c:v>
                </c:pt>
                <c:pt idx="250">
                  <c:v>1063.6189999999999</c:v>
                </c:pt>
                <c:pt idx="251">
                  <c:v>1067.643</c:v>
                </c:pt>
                <c:pt idx="252">
                  <c:v>1071.703</c:v>
                </c:pt>
                <c:pt idx="253">
                  <c:v>1075.6610000000001</c:v>
                </c:pt>
                <c:pt idx="254">
                  <c:v>1079.6600000000001</c:v>
                </c:pt>
                <c:pt idx="255">
                  <c:v>1083.6600000000001</c:v>
                </c:pt>
                <c:pt idx="256">
                  <c:v>1087.67</c:v>
                </c:pt>
                <c:pt idx="257">
                  <c:v>1091.6600000000001</c:v>
                </c:pt>
                <c:pt idx="258">
                  <c:v>1095.6790000000001</c:v>
                </c:pt>
                <c:pt idx="259">
                  <c:v>1099.663</c:v>
                </c:pt>
                <c:pt idx="260">
                  <c:v>1103.6610000000001</c:v>
                </c:pt>
                <c:pt idx="261">
                  <c:v>1107.671</c:v>
                </c:pt>
                <c:pt idx="262">
                  <c:v>1111.684</c:v>
                </c:pt>
                <c:pt idx="263">
                  <c:v>1115.682</c:v>
                </c:pt>
                <c:pt idx="264">
                  <c:v>1119.702</c:v>
                </c:pt>
                <c:pt idx="265">
                  <c:v>1123.703</c:v>
                </c:pt>
                <c:pt idx="266">
                  <c:v>1127.701</c:v>
                </c:pt>
                <c:pt idx="267">
                  <c:v>1131.7</c:v>
                </c:pt>
                <c:pt idx="268">
                  <c:v>1135.701</c:v>
                </c:pt>
                <c:pt idx="269">
                  <c:v>1139.702</c:v>
                </c:pt>
                <c:pt idx="270">
                  <c:v>1143.701</c:v>
                </c:pt>
                <c:pt idx="271">
                  <c:v>1147.702</c:v>
                </c:pt>
                <c:pt idx="272">
                  <c:v>1152.672</c:v>
                </c:pt>
                <c:pt idx="273">
                  <c:v>1155.76</c:v>
                </c:pt>
                <c:pt idx="274">
                  <c:v>1159.721</c:v>
                </c:pt>
                <c:pt idx="275">
                  <c:v>1163.73</c:v>
                </c:pt>
                <c:pt idx="276">
                  <c:v>1167.7539999999999</c:v>
                </c:pt>
                <c:pt idx="277">
                  <c:v>1171.752</c:v>
                </c:pt>
                <c:pt idx="278">
                  <c:v>1175.7529999999999</c:v>
                </c:pt>
                <c:pt idx="279">
                  <c:v>1179.751</c:v>
                </c:pt>
                <c:pt idx="280">
                  <c:v>1183.8230000000001</c:v>
                </c:pt>
                <c:pt idx="281">
                  <c:v>1187.7529999999999</c:v>
                </c:pt>
                <c:pt idx="282">
                  <c:v>1191.7529999999999</c:v>
                </c:pt>
                <c:pt idx="283">
                  <c:v>1195.751</c:v>
                </c:pt>
                <c:pt idx="284">
                  <c:v>1199.75</c:v>
                </c:pt>
                <c:pt idx="285">
                  <c:v>1203.748</c:v>
                </c:pt>
                <c:pt idx="286">
                  <c:v>1207.7629999999999</c:v>
                </c:pt>
                <c:pt idx="287">
                  <c:v>1211.761</c:v>
                </c:pt>
                <c:pt idx="288">
                  <c:v>1215.7909999999999</c:v>
                </c:pt>
                <c:pt idx="289">
                  <c:v>1219.8150000000001</c:v>
                </c:pt>
                <c:pt idx="290">
                  <c:v>1223.7940000000001</c:v>
                </c:pt>
                <c:pt idx="291">
                  <c:v>1227.79</c:v>
                </c:pt>
                <c:pt idx="292">
                  <c:v>1231.7809999999999</c:v>
                </c:pt>
                <c:pt idx="293">
                  <c:v>1235.7860000000001</c:v>
                </c:pt>
                <c:pt idx="294">
                  <c:v>1239.7940000000001</c:v>
                </c:pt>
                <c:pt idx="295">
                  <c:v>1243.8</c:v>
                </c:pt>
                <c:pt idx="296">
                  <c:v>1247.809</c:v>
                </c:pt>
                <c:pt idx="297">
                  <c:v>1251.8019999999999</c:v>
                </c:pt>
                <c:pt idx="298">
                  <c:v>1255.8219999999999</c:v>
                </c:pt>
                <c:pt idx="299">
                  <c:v>1259.8209999999999</c:v>
                </c:pt>
                <c:pt idx="300">
                  <c:v>1263.885</c:v>
                </c:pt>
                <c:pt idx="301">
                  <c:v>1267.8240000000001</c:v>
                </c:pt>
                <c:pt idx="302">
                  <c:v>1271.8209999999999</c:v>
                </c:pt>
                <c:pt idx="303">
                  <c:v>1275.8779999999999</c:v>
                </c:pt>
                <c:pt idx="304">
                  <c:v>1279.8209999999999</c:v>
                </c:pt>
                <c:pt idx="305">
                  <c:v>1283.828</c:v>
                </c:pt>
                <c:pt idx="306">
                  <c:v>1287.8309999999999</c:v>
                </c:pt>
                <c:pt idx="307">
                  <c:v>1291.8409999999999</c:v>
                </c:pt>
                <c:pt idx="308">
                  <c:v>1295.9880000000001</c:v>
                </c:pt>
                <c:pt idx="309">
                  <c:v>1299.8399999999999</c:v>
                </c:pt>
                <c:pt idx="310">
                  <c:v>1303.894</c:v>
                </c:pt>
                <c:pt idx="311">
                  <c:v>1307.8589999999999</c:v>
                </c:pt>
                <c:pt idx="312">
                  <c:v>1311.8720000000001</c:v>
                </c:pt>
                <c:pt idx="313">
                  <c:v>1315.8879999999999</c:v>
                </c:pt>
                <c:pt idx="314">
                  <c:v>1319.8620000000001</c:v>
                </c:pt>
                <c:pt idx="315">
                  <c:v>1323.856</c:v>
                </c:pt>
                <c:pt idx="316">
                  <c:v>1327.8610000000001</c:v>
                </c:pt>
                <c:pt idx="317">
                  <c:v>1331.856</c:v>
                </c:pt>
                <c:pt idx="318">
                  <c:v>1335.8630000000001</c:v>
                </c:pt>
                <c:pt idx="319">
                  <c:v>1339.883</c:v>
                </c:pt>
                <c:pt idx="320">
                  <c:v>1343.884</c:v>
                </c:pt>
                <c:pt idx="321">
                  <c:v>1347.9010000000001</c:v>
                </c:pt>
                <c:pt idx="322">
                  <c:v>1351.9010000000001</c:v>
                </c:pt>
                <c:pt idx="323">
                  <c:v>1355.903</c:v>
                </c:pt>
                <c:pt idx="324">
                  <c:v>1359.9010000000001</c:v>
                </c:pt>
                <c:pt idx="325">
                  <c:v>1363.9110000000001</c:v>
                </c:pt>
                <c:pt idx="326">
                  <c:v>1367.903</c:v>
                </c:pt>
                <c:pt idx="327">
                  <c:v>1371.9010000000001</c:v>
                </c:pt>
                <c:pt idx="328">
                  <c:v>1375.9010000000001</c:v>
                </c:pt>
                <c:pt idx="329">
                  <c:v>1379.903</c:v>
                </c:pt>
                <c:pt idx="330">
                  <c:v>1383.921</c:v>
                </c:pt>
                <c:pt idx="331">
                  <c:v>1387.924</c:v>
                </c:pt>
                <c:pt idx="332">
                  <c:v>1392.136</c:v>
                </c:pt>
                <c:pt idx="333">
                  <c:v>1395.942</c:v>
                </c:pt>
                <c:pt idx="334">
                  <c:v>1399.942</c:v>
                </c:pt>
                <c:pt idx="335">
                  <c:v>1403.942</c:v>
                </c:pt>
                <c:pt idx="336">
                  <c:v>1407.9490000000001</c:v>
                </c:pt>
                <c:pt idx="337">
                  <c:v>1411.941</c:v>
                </c:pt>
                <c:pt idx="338">
                  <c:v>1415.941</c:v>
                </c:pt>
                <c:pt idx="339">
                  <c:v>1419.94</c:v>
                </c:pt>
                <c:pt idx="340">
                  <c:v>1423.942</c:v>
                </c:pt>
                <c:pt idx="341">
                  <c:v>1427.96</c:v>
                </c:pt>
                <c:pt idx="342">
                  <c:v>1431.963</c:v>
                </c:pt>
                <c:pt idx="343">
                  <c:v>1435.981</c:v>
                </c:pt>
                <c:pt idx="344">
                  <c:v>1439.981</c:v>
                </c:pt>
                <c:pt idx="345">
                  <c:v>1443.981</c:v>
                </c:pt>
                <c:pt idx="346">
                  <c:v>1447.981</c:v>
                </c:pt>
                <c:pt idx="347">
                  <c:v>1451.982</c:v>
                </c:pt>
                <c:pt idx="348">
                  <c:v>1455.981</c:v>
                </c:pt>
                <c:pt idx="349">
                  <c:v>1459.981</c:v>
                </c:pt>
                <c:pt idx="350">
                  <c:v>1463.9970000000001</c:v>
                </c:pt>
                <c:pt idx="351">
                  <c:v>1467.981</c:v>
                </c:pt>
                <c:pt idx="352">
                  <c:v>1472.011</c:v>
                </c:pt>
                <c:pt idx="353">
                  <c:v>1475.9939999999999</c:v>
                </c:pt>
                <c:pt idx="354">
                  <c:v>1480.0350000000001</c:v>
                </c:pt>
                <c:pt idx="355">
                  <c:v>1484.0029999999999</c:v>
                </c:pt>
                <c:pt idx="356">
                  <c:v>1488.002</c:v>
                </c:pt>
                <c:pt idx="357">
                  <c:v>1492.0229999999999</c:v>
                </c:pt>
                <c:pt idx="358">
                  <c:v>1496.0239999999999</c:v>
                </c:pt>
                <c:pt idx="359">
                  <c:v>1500.021</c:v>
                </c:pt>
                <c:pt idx="360">
                  <c:v>1504.021</c:v>
                </c:pt>
                <c:pt idx="361">
                  <c:v>1508.021</c:v>
                </c:pt>
                <c:pt idx="362">
                  <c:v>1512.0409999999999</c:v>
                </c:pt>
                <c:pt idx="363">
                  <c:v>1516.0229999999999</c:v>
                </c:pt>
                <c:pt idx="364">
                  <c:v>1520.0540000000001</c:v>
                </c:pt>
                <c:pt idx="365">
                  <c:v>1524.0640000000001</c:v>
                </c:pt>
                <c:pt idx="366">
                  <c:v>1528.0609999999999</c:v>
                </c:pt>
                <c:pt idx="367">
                  <c:v>1532.0630000000001</c:v>
                </c:pt>
                <c:pt idx="368">
                  <c:v>1536.1420000000001</c:v>
                </c:pt>
                <c:pt idx="369">
                  <c:v>1540.0609999999999</c:v>
                </c:pt>
                <c:pt idx="370">
                  <c:v>1544.056</c:v>
                </c:pt>
                <c:pt idx="371">
                  <c:v>1548.05</c:v>
                </c:pt>
                <c:pt idx="372">
                  <c:v>1552.0609999999999</c:v>
                </c:pt>
                <c:pt idx="373">
                  <c:v>1556.1020000000001</c:v>
                </c:pt>
                <c:pt idx="374">
                  <c:v>1560.0609999999999</c:v>
                </c:pt>
                <c:pt idx="375">
                  <c:v>1564.0809999999999</c:v>
                </c:pt>
                <c:pt idx="376">
                  <c:v>1568.1030000000001</c:v>
                </c:pt>
                <c:pt idx="377">
                  <c:v>1572.0820000000001</c:v>
                </c:pt>
                <c:pt idx="378">
                  <c:v>1576.1</c:v>
                </c:pt>
                <c:pt idx="379">
                  <c:v>1580.1010000000001</c:v>
                </c:pt>
                <c:pt idx="380">
                  <c:v>1584.114</c:v>
                </c:pt>
                <c:pt idx="381">
                  <c:v>1588.1010000000001</c:v>
                </c:pt>
                <c:pt idx="382">
                  <c:v>1592.1030000000001</c:v>
                </c:pt>
                <c:pt idx="383">
                  <c:v>1596.14</c:v>
                </c:pt>
                <c:pt idx="384">
                  <c:v>1600.223</c:v>
                </c:pt>
                <c:pt idx="385">
                  <c:v>1604.1510000000001</c:v>
                </c:pt>
                <c:pt idx="386">
                  <c:v>1608.12</c:v>
                </c:pt>
                <c:pt idx="387">
                  <c:v>1612.1420000000001</c:v>
                </c:pt>
                <c:pt idx="388">
                  <c:v>1616.14</c:v>
                </c:pt>
                <c:pt idx="389">
                  <c:v>1620.2429999999999</c:v>
                </c:pt>
                <c:pt idx="390">
                  <c:v>1624.1420000000001</c:v>
                </c:pt>
                <c:pt idx="391">
                  <c:v>1628.1389999999999</c:v>
                </c:pt>
                <c:pt idx="392">
                  <c:v>1632.1389999999999</c:v>
                </c:pt>
                <c:pt idx="393">
                  <c:v>1636.172</c:v>
                </c:pt>
                <c:pt idx="394">
                  <c:v>1640.231</c:v>
                </c:pt>
                <c:pt idx="395">
                  <c:v>1644.1420000000001</c:v>
                </c:pt>
                <c:pt idx="396">
                  <c:v>1648.1469999999999</c:v>
                </c:pt>
                <c:pt idx="397">
                  <c:v>1652.1469999999999</c:v>
                </c:pt>
                <c:pt idx="398">
                  <c:v>1656.181</c:v>
                </c:pt>
                <c:pt idx="399">
                  <c:v>1660.2829999999999</c:v>
                </c:pt>
                <c:pt idx="400">
                  <c:v>1664.181</c:v>
                </c:pt>
                <c:pt idx="401">
                  <c:v>1668.17</c:v>
                </c:pt>
                <c:pt idx="402">
                  <c:v>1672.2159999999999</c:v>
                </c:pt>
                <c:pt idx="403">
                  <c:v>1676.182</c:v>
                </c:pt>
                <c:pt idx="404">
                  <c:v>1680.18</c:v>
                </c:pt>
                <c:pt idx="405">
                  <c:v>1684.18</c:v>
                </c:pt>
                <c:pt idx="406">
                  <c:v>1688.183</c:v>
                </c:pt>
                <c:pt idx="407">
                  <c:v>1692.201</c:v>
                </c:pt>
                <c:pt idx="408">
                  <c:v>1696.204</c:v>
                </c:pt>
                <c:pt idx="409">
                  <c:v>1700.202</c:v>
                </c:pt>
                <c:pt idx="410">
                  <c:v>1704.366</c:v>
                </c:pt>
                <c:pt idx="411">
                  <c:v>1708.3</c:v>
                </c:pt>
                <c:pt idx="412">
                  <c:v>1712.23</c:v>
                </c:pt>
                <c:pt idx="413">
                  <c:v>1716.2370000000001</c:v>
                </c:pt>
                <c:pt idx="414">
                  <c:v>1720.26</c:v>
                </c:pt>
                <c:pt idx="415">
                  <c:v>1724.223</c:v>
                </c:pt>
                <c:pt idx="416">
                  <c:v>1728.222</c:v>
                </c:pt>
                <c:pt idx="417">
                  <c:v>1732.23</c:v>
                </c:pt>
                <c:pt idx="418">
                  <c:v>1736.242</c:v>
                </c:pt>
                <c:pt idx="419">
                  <c:v>1740.241</c:v>
                </c:pt>
                <c:pt idx="420">
                  <c:v>1744.242</c:v>
                </c:pt>
                <c:pt idx="421">
                  <c:v>1748.2449999999999</c:v>
                </c:pt>
                <c:pt idx="422">
                  <c:v>1752.2470000000001</c:v>
                </c:pt>
                <c:pt idx="423">
                  <c:v>1756.261</c:v>
                </c:pt>
                <c:pt idx="424">
                  <c:v>1760.251</c:v>
                </c:pt>
                <c:pt idx="425">
                  <c:v>1764.27</c:v>
                </c:pt>
                <c:pt idx="426">
                  <c:v>1768.2619999999999</c:v>
                </c:pt>
                <c:pt idx="427">
                  <c:v>1772.2619999999999</c:v>
                </c:pt>
                <c:pt idx="428">
                  <c:v>1776.2619999999999</c:v>
                </c:pt>
                <c:pt idx="429">
                  <c:v>1780.269</c:v>
                </c:pt>
                <c:pt idx="430">
                  <c:v>1784.2909999999999</c:v>
                </c:pt>
                <c:pt idx="431">
                  <c:v>1788.2819999999999</c:v>
                </c:pt>
                <c:pt idx="432">
                  <c:v>1792.2840000000001</c:v>
                </c:pt>
                <c:pt idx="433">
                  <c:v>1796.3009999999999</c:v>
                </c:pt>
                <c:pt idx="434">
                  <c:v>1800.31</c:v>
                </c:pt>
                <c:pt idx="435">
                  <c:v>1804.289</c:v>
                </c:pt>
                <c:pt idx="436">
                  <c:v>1808.318</c:v>
                </c:pt>
                <c:pt idx="437">
                  <c:v>1812.3109999999999</c:v>
                </c:pt>
                <c:pt idx="438">
                  <c:v>1816.3040000000001</c:v>
                </c:pt>
                <c:pt idx="439">
                  <c:v>1820.3130000000001</c:v>
                </c:pt>
                <c:pt idx="440">
                  <c:v>1824.3030000000001</c:v>
                </c:pt>
                <c:pt idx="441">
                  <c:v>1828.3219999999999</c:v>
                </c:pt>
                <c:pt idx="442">
                  <c:v>1832.3330000000001</c:v>
                </c:pt>
                <c:pt idx="443">
                  <c:v>1836.35</c:v>
                </c:pt>
                <c:pt idx="444">
                  <c:v>1840.3409999999999</c:v>
                </c:pt>
                <c:pt idx="445">
                  <c:v>1844.3230000000001</c:v>
                </c:pt>
                <c:pt idx="446">
                  <c:v>1848.3430000000001</c:v>
                </c:pt>
                <c:pt idx="447">
                  <c:v>1852.3420000000001</c:v>
                </c:pt>
                <c:pt idx="448">
                  <c:v>1856.3430000000001</c:v>
                </c:pt>
                <c:pt idx="449">
                  <c:v>1860.3409999999999</c:v>
                </c:pt>
                <c:pt idx="450">
                  <c:v>1864.393</c:v>
                </c:pt>
                <c:pt idx="451">
                  <c:v>1868.3430000000001</c:v>
                </c:pt>
                <c:pt idx="452">
                  <c:v>1872.3610000000001</c:v>
                </c:pt>
                <c:pt idx="453">
                  <c:v>1876.3620000000001</c:v>
                </c:pt>
                <c:pt idx="454">
                  <c:v>1880.3820000000001</c:v>
                </c:pt>
                <c:pt idx="455">
                  <c:v>1884.3810000000001</c:v>
                </c:pt>
                <c:pt idx="456">
                  <c:v>1888.36</c:v>
                </c:pt>
                <c:pt idx="457">
                  <c:v>1892.365</c:v>
                </c:pt>
                <c:pt idx="458">
                  <c:v>1896.383</c:v>
                </c:pt>
                <c:pt idx="459">
                  <c:v>1900.38</c:v>
                </c:pt>
                <c:pt idx="460">
                  <c:v>1904.44</c:v>
                </c:pt>
                <c:pt idx="461">
                  <c:v>1908.3810000000001</c:v>
                </c:pt>
                <c:pt idx="462">
                  <c:v>1912.4010000000001</c:v>
                </c:pt>
                <c:pt idx="463">
                  <c:v>1916.4069999999999</c:v>
                </c:pt>
                <c:pt idx="464">
                  <c:v>1920.402</c:v>
                </c:pt>
                <c:pt idx="465">
                  <c:v>1924.4110000000001</c:v>
                </c:pt>
                <c:pt idx="466">
                  <c:v>1928.402</c:v>
                </c:pt>
                <c:pt idx="467">
                  <c:v>1932.402</c:v>
                </c:pt>
                <c:pt idx="468">
                  <c:v>1936.422</c:v>
                </c:pt>
                <c:pt idx="469">
                  <c:v>1940.422</c:v>
                </c:pt>
                <c:pt idx="470">
                  <c:v>1944.441</c:v>
                </c:pt>
                <c:pt idx="471">
                  <c:v>1948.422</c:v>
                </c:pt>
                <c:pt idx="472">
                  <c:v>1952.441</c:v>
                </c:pt>
                <c:pt idx="473">
                  <c:v>1956.442</c:v>
                </c:pt>
                <c:pt idx="474">
                  <c:v>1960.42</c:v>
                </c:pt>
                <c:pt idx="475">
                  <c:v>1964.4480000000001</c:v>
                </c:pt>
                <c:pt idx="476">
                  <c:v>1968.443</c:v>
                </c:pt>
                <c:pt idx="477">
                  <c:v>1972.4459999999999</c:v>
                </c:pt>
                <c:pt idx="478">
                  <c:v>1976.441</c:v>
                </c:pt>
                <c:pt idx="479">
                  <c:v>1980.4369999999999</c:v>
                </c:pt>
                <c:pt idx="480">
                  <c:v>1984.441</c:v>
                </c:pt>
                <c:pt idx="481">
                  <c:v>1988.461</c:v>
                </c:pt>
                <c:pt idx="482">
                  <c:v>1992.462</c:v>
                </c:pt>
                <c:pt idx="483">
                  <c:v>1996.481</c:v>
                </c:pt>
                <c:pt idx="484">
                  <c:v>2000.482</c:v>
                </c:pt>
                <c:pt idx="485">
                  <c:v>2004.46</c:v>
                </c:pt>
                <c:pt idx="486">
                  <c:v>2008.482</c:v>
                </c:pt>
                <c:pt idx="487">
                  <c:v>2012.4670000000001</c:v>
                </c:pt>
                <c:pt idx="488">
                  <c:v>2016.4690000000001</c:v>
                </c:pt>
                <c:pt idx="489">
                  <c:v>2020.479</c:v>
                </c:pt>
                <c:pt idx="490">
                  <c:v>2024.481</c:v>
                </c:pt>
                <c:pt idx="491">
                  <c:v>2028.479</c:v>
                </c:pt>
                <c:pt idx="492">
                  <c:v>2032.5</c:v>
                </c:pt>
                <c:pt idx="493">
                  <c:v>2036.502</c:v>
                </c:pt>
                <c:pt idx="494">
                  <c:v>2040.5029999999999</c:v>
                </c:pt>
                <c:pt idx="495">
                  <c:v>2044.5219999999999</c:v>
                </c:pt>
                <c:pt idx="496">
                  <c:v>2048.5230000000001</c:v>
                </c:pt>
                <c:pt idx="497">
                  <c:v>2052.5329999999999</c:v>
                </c:pt>
                <c:pt idx="498">
                  <c:v>2056.5070000000001</c:v>
                </c:pt>
                <c:pt idx="499">
                  <c:v>2060.5210000000002</c:v>
                </c:pt>
                <c:pt idx="500">
                  <c:v>2064.5230000000001</c:v>
                </c:pt>
                <c:pt idx="501">
                  <c:v>2068.52</c:v>
                </c:pt>
                <c:pt idx="502">
                  <c:v>2072.52</c:v>
                </c:pt>
                <c:pt idx="503">
                  <c:v>2076.5419999999999</c:v>
                </c:pt>
                <c:pt idx="504">
                  <c:v>2080.54</c:v>
                </c:pt>
                <c:pt idx="505">
                  <c:v>2084.5619999999999</c:v>
                </c:pt>
                <c:pt idx="506">
                  <c:v>2088.5610000000001</c:v>
                </c:pt>
                <c:pt idx="507">
                  <c:v>2092.5610000000001</c:v>
                </c:pt>
                <c:pt idx="508">
                  <c:v>2096.569</c:v>
                </c:pt>
                <c:pt idx="509">
                  <c:v>2100.56</c:v>
                </c:pt>
                <c:pt idx="510">
                  <c:v>2104.5630000000001</c:v>
                </c:pt>
                <c:pt idx="511">
                  <c:v>2108.585</c:v>
                </c:pt>
                <c:pt idx="512">
                  <c:v>2112.56</c:v>
                </c:pt>
                <c:pt idx="513">
                  <c:v>2116.5810000000001</c:v>
                </c:pt>
                <c:pt idx="514">
                  <c:v>2120.5810000000001</c:v>
                </c:pt>
                <c:pt idx="515">
                  <c:v>2124.6019999999999</c:v>
                </c:pt>
                <c:pt idx="516">
                  <c:v>2128.6010000000001</c:v>
                </c:pt>
                <c:pt idx="517">
                  <c:v>2132.5810000000001</c:v>
                </c:pt>
                <c:pt idx="518">
                  <c:v>2136.614</c:v>
                </c:pt>
                <c:pt idx="519">
                  <c:v>2140.6289999999999</c:v>
                </c:pt>
                <c:pt idx="520">
                  <c:v>2144.6010000000001</c:v>
                </c:pt>
                <c:pt idx="521">
                  <c:v>2148.6039999999998</c:v>
                </c:pt>
                <c:pt idx="522">
                  <c:v>2152.6010000000001</c:v>
                </c:pt>
                <c:pt idx="523">
                  <c:v>2156.6010000000001</c:v>
                </c:pt>
                <c:pt idx="524">
                  <c:v>2160.6309999999999</c:v>
                </c:pt>
                <c:pt idx="525">
                  <c:v>2164.6909999999998</c:v>
                </c:pt>
                <c:pt idx="526">
                  <c:v>2168.63</c:v>
                </c:pt>
                <c:pt idx="527">
                  <c:v>2172.6280000000002</c:v>
                </c:pt>
                <c:pt idx="528">
                  <c:v>2176.6219999999998</c:v>
                </c:pt>
                <c:pt idx="529">
                  <c:v>2180.65</c:v>
                </c:pt>
                <c:pt idx="530">
                  <c:v>2184.64</c:v>
                </c:pt>
                <c:pt idx="531">
                  <c:v>2188.6410000000001</c:v>
                </c:pt>
                <c:pt idx="532">
                  <c:v>2192.6489999999999</c:v>
                </c:pt>
                <c:pt idx="533">
                  <c:v>2196.6410000000001</c:v>
                </c:pt>
                <c:pt idx="534">
                  <c:v>2200.6410000000001</c:v>
                </c:pt>
                <c:pt idx="535">
                  <c:v>2204.6970000000001</c:v>
                </c:pt>
                <c:pt idx="536">
                  <c:v>2208.665</c:v>
                </c:pt>
                <c:pt idx="537">
                  <c:v>2212.6619999999998</c:v>
                </c:pt>
                <c:pt idx="538">
                  <c:v>2216.6819999999998</c:v>
                </c:pt>
                <c:pt idx="539">
                  <c:v>2220.683</c:v>
                </c:pt>
                <c:pt idx="540">
                  <c:v>2224.681</c:v>
                </c:pt>
                <c:pt idx="541">
                  <c:v>2228.681</c:v>
                </c:pt>
                <c:pt idx="542">
                  <c:v>2232.6709999999998</c:v>
                </c:pt>
                <c:pt idx="543">
                  <c:v>2236.6889999999999</c:v>
                </c:pt>
                <c:pt idx="544">
                  <c:v>2240.6990000000001</c:v>
                </c:pt>
                <c:pt idx="545">
                  <c:v>2244.683</c:v>
                </c:pt>
                <c:pt idx="546">
                  <c:v>2248.6819999999998</c:v>
                </c:pt>
                <c:pt idx="547">
                  <c:v>2252.701</c:v>
                </c:pt>
                <c:pt idx="548">
                  <c:v>2256.701</c:v>
                </c:pt>
                <c:pt idx="549">
                  <c:v>2260.701</c:v>
                </c:pt>
                <c:pt idx="550">
                  <c:v>2264.721</c:v>
                </c:pt>
                <c:pt idx="551">
                  <c:v>2268.7220000000002</c:v>
                </c:pt>
                <c:pt idx="552">
                  <c:v>2272.7220000000002</c:v>
                </c:pt>
                <c:pt idx="553">
                  <c:v>2276.721</c:v>
                </c:pt>
                <c:pt idx="554">
                  <c:v>2280.7220000000002</c:v>
                </c:pt>
                <c:pt idx="555">
                  <c:v>2284.723</c:v>
                </c:pt>
                <c:pt idx="556">
                  <c:v>2288.73</c:v>
                </c:pt>
                <c:pt idx="557">
                  <c:v>2292.721</c:v>
                </c:pt>
                <c:pt idx="558">
                  <c:v>2296.7429999999999</c:v>
                </c:pt>
                <c:pt idx="559">
                  <c:v>2300.741</c:v>
                </c:pt>
                <c:pt idx="560">
                  <c:v>2304.8870000000002</c:v>
                </c:pt>
                <c:pt idx="561">
                  <c:v>2308.7420000000002</c:v>
                </c:pt>
                <c:pt idx="562">
                  <c:v>2312.761</c:v>
                </c:pt>
                <c:pt idx="563">
                  <c:v>2316.741</c:v>
                </c:pt>
                <c:pt idx="564">
                  <c:v>2320.7649999999999</c:v>
                </c:pt>
                <c:pt idx="565">
                  <c:v>2324.77</c:v>
                </c:pt>
                <c:pt idx="566">
                  <c:v>2328.7600000000002</c:v>
                </c:pt>
                <c:pt idx="567">
                  <c:v>2332.7640000000001</c:v>
                </c:pt>
                <c:pt idx="568">
                  <c:v>2336.761</c:v>
                </c:pt>
                <c:pt idx="569">
                  <c:v>2340.7640000000001</c:v>
                </c:pt>
                <c:pt idx="570">
                  <c:v>2344.7800000000002</c:v>
                </c:pt>
                <c:pt idx="571">
                  <c:v>2348.7800000000002</c:v>
                </c:pt>
                <c:pt idx="572">
                  <c:v>2352.79</c:v>
                </c:pt>
                <c:pt idx="573">
                  <c:v>2356.806</c:v>
                </c:pt>
                <c:pt idx="574">
                  <c:v>2360.7849999999999</c:v>
                </c:pt>
                <c:pt idx="575">
                  <c:v>2364.79</c:v>
                </c:pt>
                <c:pt idx="576">
                  <c:v>2368.8029999999999</c:v>
                </c:pt>
                <c:pt idx="577">
                  <c:v>2372.8049999999998</c:v>
                </c:pt>
                <c:pt idx="578">
                  <c:v>2376.799</c:v>
                </c:pt>
                <c:pt idx="579">
                  <c:v>2380.8000000000002</c:v>
                </c:pt>
                <c:pt idx="580">
                  <c:v>2384.8209999999999</c:v>
                </c:pt>
                <c:pt idx="581">
                  <c:v>2388.8009999999999</c:v>
                </c:pt>
                <c:pt idx="582">
                  <c:v>2392.81</c:v>
                </c:pt>
                <c:pt idx="583">
                  <c:v>2396.846</c:v>
                </c:pt>
                <c:pt idx="584">
                  <c:v>2400.8229999999999</c:v>
                </c:pt>
                <c:pt idx="585">
                  <c:v>2404.8229999999999</c:v>
                </c:pt>
                <c:pt idx="586">
                  <c:v>2408.8209999999999</c:v>
                </c:pt>
                <c:pt idx="587">
                  <c:v>2412.8449999999998</c:v>
                </c:pt>
                <c:pt idx="588">
                  <c:v>2416.8429999999998</c:v>
                </c:pt>
                <c:pt idx="589">
                  <c:v>2420.8530000000001</c:v>
                </c:pt>
                <c:pt idx="590">
                  <c:v>2424.9270000000001</c:v>
                </c:pt>
                <c:pt idx="591">
                  <c:v>2428.8420000000001</c:v>
                </c:pt>
                <c:pt idx="592">
                  <c:v>2432.8409999999999</c:v>
                </c:pt>
                <c:pt idx="593">
                  <c:v>2436.8429999999998</c:v>
                </c:pt>
                <c:pt idx="594">
                  <c:v>2440.8420000000001</c:v>
                </c:pt>
                <c:pt idx="595">
                  <c:v>2444.864</c:v>
                </c:pt>
                <c:pt idx="596">
                  <c:v>2448.8620000000001</c:v>
                </c:pt>
                <c:pt idx="597">
                  <c:v>2452.86</c:v>
                </c:pt>
                <c:pt idx="598">
                  <c:v>2456.8809999999999</c:v>
                </c:pt>
                <c:pt idx="599">
                  <c:v>2460.8620000000001</c:v>
                </c:pt>
                <c:pt idx="600">
                  <c:v>2464.8620000000001</c:v>
                </c:pt>
                <c:pt idx="601">
                  <c:v>2468.8809999999999</c:v>
                </c:pt>
                <c:pt idx="602">
                  <c:v>2472.8789999999999</c:v>
                </c:pt>
                <c:pt idx="603">
                  <c:v>2476.8809999999999</c:v>
                </c:pt>
                <c:pt idx="604">
                  <c:v>2480.8809999999999</c:v>
                </c:pt>
                <c:pt idx="605">
                  <c:v>2484.8809999999999</c:v>
                </c:pt>
                <c:pt idx="606">
                  <c:v>2488.9319999999998</c:v>
                </c:pt>
                <c:pt idx="607">
                  <c:v>2492.8809999999999</c:v>
                </c:pt>
                <c:pt idx="608">
                  <c:v>2496.9110000000001</c:v>
                </c:pt>
                <c:pt idx="609">
                  <c:v>2500.9009999999998</c:v>
                </c:pt>
                <c:pt idx="610">
                  <c:v>2504.931</c:v>
                </c:pt>
                <c:pt idx="611">
                  <c:v>2508.9</c:v>
                </c:pt>
                <c:pt idx="612">
                  <c:v>2512.92</c:v>
                </c:pt>
                <c:pt idx="613">
                  <c:v>2516.9229999999998</c:v>
                </c:pt>
                <c:pt idx="614">
                  <c:v>2520.9209999999998</c:v>
                </c:pt>
                <c:pt idx="615">
                  <c:v>2524.9229999999998</c:v>
                </c:pt>
                <c:pt idx="616">
                  <c:v>2528.9209999999998</c:v>
                </c:pt>
                <c:pt idx="617">
                  <c:v>2532.9209999999998</c:v>
                </c:pt>
                <c:pt idx="618">
                  <c:v>2536.92</c:v>
                </c:pt>
                <c:pt idx="619">
                  <c:v>2540.9409999999998</c:v>
                </c:pt>
                <c:pt idx="620">
                  <c:v>2544.9409999999998</c:v>
                </c:pt>
                <c:pt idx="621">
                  <c:v>2548.9409999999998</c:v>
                </c:pt>
                <c:pt idx="622">
                  <c:v>2553.0250000000001</c:v>
                </c:pt>
                <c:pt idx="623">
                  <c:v>2556.96</c:v>
                </c:pt>
                <c:pt idx="624">
                  <c:v>2560.9949999999999</c:v>
                </c:pt>
                <c:pt idx="625">
                  <c:v>2564.9630000000002</c:v>
                </c:pt>
                <c:pt idx="626">
                  <c:v>2568.9609999999998</c:v>
                </c:pt>
                <c:pt idx="627">
                  <c:v>2572.9609999999998</c:v>
                </c:pt>
                <c:pt idx="628">
                  <c:v>2576.9609999999998</c:v>
                </c:pt>
                <c:pt idx="629">
                  <c:v>2580.962</c:v>
                </c:pt>
                <c:pt idx="630">
                  <c:v>2584.9879999999998</c:v>
                </c:pt>
                <c:pt idx="631">
                  <c:v>2588.9839999999999</c:v>
                </c:pt>
                <c:pt idx="632">
                  <c:v>2593.0050000000001</c:v>
                </c:pt>
                <c:pt idx="633">
                  <c:v>2597.0010000000002</c:v>
                </c:pt>
                <c:pt idx="634">
                  <c:v>2601.002</c:v>
                </c:pt>
                <c:pt idx="635">
                  <c:v>2605.0010000000002</c:v>
                </c:pt>
                <c:pt idx="636">
                  <c:v>2609.002</c:v>
                </c:pt>
                <c:pt idx="637">
                  <c:v>2613.0030000000002</c:v>
                </c:pt>
                <c:pt idx="638">
                  <c:v>2617.011</c:v>
                </c:pt>
                <c:pt idx="639">
                  <c:v>2621.002</c:v>
                </c:pt>
                <c:pt idx="640">
                  <c:v>2625.0079999999998</c:v>
                </c:pt>
                <c:pt idx="641">
                  <c:v>2629.0219999999999</c:v>
                </c:pt>
                <c:pt idx="642">
                  <c:v>2633.0219999999999</c:v>
                </c:pt>
                <c:pt idx="643">
                  <c:v>2637.0219999999999</c:v>
                </c:pt>
                <c:pt idx="644">
                  <c:v>2641.0230000000001</c:v>
                </c:pt>
                <c:pt idx="645">
                  <c:v>2645.04</c:v>
                </c:pt>
                <c:pt idx="646">
                  <c:v>2649.0419999999999</c:v>
                </c:pt>
                <c:pt idx="647">
                  <c:v>2653.04</c:v>
                </c:pt>
                <c:pt idx="648">
                  <c:v>2657.0459999999998</c:v>
                </c:pt>
                <c:pt idx="649">
                  <c:v>2661.0509999999999</c:v>
                </c:pt>
                <c:pt idx="650">
                  <c:v>2665.0410000000002</c:v>
                </c:pt>
                <c:pt idx="651">
                  <c:v>2669.04</c:v>
                </c:pt>
                <c:pt idx="652">
                  <c:v>2673.0419999999999</c:v>
                </c:pt>
                <c:pt idx="653">
                  <c:v>2677.069</c:v>
                </c:pt>
                <c:pt idx="654">
                  <c:v>2681.0610000000001</c:v>
                </c:pt>
                <c:pt idx="655">
                  <c:v>2685.0889999999999</c:v>
                </c:pt>
                <c:pt idx="656">
                  <c:v>2689.06</c:v>
                </c:pt>
                <c:pt idx="657">
                  <c:v>2693.0810000000001</c:v>
                </c:pt>
                <c:pt idx="658">
                  <c:v>2697.0810000000001</c:v>
                </c:pt>
                <c:pt idx="659">
                  <c:v>2701.0650000000001</c:v>
                </c:pt>
                <c:pt idx="660">
                  <c:v>2705.0909999999999</c:v>
                </c:pt>
                <c:pt idx="661">
                  <c:v>2709.0810000000001</c:v>
                </c:pt>
                <c:pt idx="662">
                  <c:v>2713.0830000000001</c:v>
                </c:pt>
                <c:pt idx="663">
                  <c:v>2717.0819999999999</c:v>
                </c:pt>
                <c:pt idx="664">
                  <c:v>2721.1019999999999</c:v>
                </c:pt>
                <c:pt idx="665">
                  <c:v>2725.2350000000001</c:v>
                </c:pt>
                <c:pt idx="666">
                  <c:v>2729.127</c:v>
                </c:pt>
                <c:pt idx="667">
                  <c:v>2733.1210000000001</c:v>
                </c:pt>
                <c:pt idx="668">
                  <c:v>2737.12</c:v>
                </c:pt>
                <c:pt idx="669">
                  <c:v>2741.1210000000001</c:v>
                </c:pt>
                <c:pt idx="670">
                  <c:v>2745.123</c:v>
                </c:pt>
                <c:pt idx="671">
                  <c:v>2749.1329999999998</c:v>
                </c:pt>
                <c:pt idx="672">
                  <c:v>2753.123</c:v>
                </c:pt>
                <c:pt idx="673">
                  <c:v>2757.123</c:v>
                </c:pt>
                <c:pt idx="674">
                  <c:v>2761.1370000000002</c:v>
                </c:pt>
                <c:pt idx="675">
                  <c:v>2765.1410000000001</c:v>
                </c:pt>
                <c:pt idx="676">
                  <c:v>2769.145</c:v>
                </c:pt>
                <c:pt idx="677">
                  <c:v>2773.1610000000001</c:v>
                </c:pt>
                <c:pt idx="678">
                  <c:v>2777.1529999999998</c:v>
                </c:pt>
                <c:pt idx="679">
                  <c:v>2781.136</c:v>
                </c:pt>
                <c:pt idx="680">
                  <c:v>2785.1619999999998</c:v>
                </c:pt>
                <c:pt idx="681">
                  <c:v>2789.2530000000002</c:v>
                </c:pt>
                <c:pt idx="682">
                  <c:v>2793.1610000000001</c:v>
                </c:pt>
                <c:pt idx="683">
                  <c:v>2797.1509999999998</c:v>
                </c:pt>
                <c:pt idx="684">
                  <c:v>2801.16</c:v>
                </c:pt>
                <c:pt idx="685">
                  <c:v>2805.19</c:v>
                </c:pt>
                <c:pt idx="686">
                  <c:v>2809.181</c:v>
                </c:pt>
                <c:pt idx="687">
                  <c:v>2813.1880000000001</c:v>
                </c:pt>
                <c:pt idx="688">
                  <c:v>2817.194</c:v>
                </c:pt>
                <c:pt idx="689">
                  <c:v>2821.2040000000002</c:v>
                </c:pt>
                <c:pt idx="690">
                  <c:v>2825.181</c:v>
                </c:pt>
                <c:pt idx="691">
                  <c:v>2829.2</c:v>
                </c:pt>
                <c:pt idx="692">
                  <c:v>2833.23</c:v>
                </c:pt>
                <c:pt idx="693">
                  <c:v>2837.3130000000001</c:v>
                </c:pt>
                <c:pt idx="694">
                  <c:v>2841.2020000000002</c:v>
                </c:pt>
                <c:pt idx="695">
                  <c:v>2845.201</c:v>
                </c:pt>
                <c:pt idx="696">
                  <c:v>2849.2020000000002</c:v>
                </c:pt>
                <c:pt idx="697">
                  <c:v>2853.2359999999999</c:v>
                </c:pt>
                <c:pt idx="698">
                  <c:v>2857.223</c:v>
                </c:pt>
                <c:pt idx="699">
                  <c:v>2861.223</c:v>
                </c:pt>
                <c:pt idx="700">
                  <c:v>2865.259</c:v>
                </c:pt>
                <c:pt idx="701">
                  <c:v>2869.2429999999999</c:v>
                </c:pt>
                <c:pt idx="702">
                  <c:v>2873.2220000000002</c:v>
                </c:pt>
                <c:pt idx="703">
                  <c:v>2877.2559999999999</c:v>
                </c:pt>
                <c:pt idx="704">
                  <c:v>2881.248</c:v>
                </c:pt>
                <c:pt idx="705">
                  <c:v>2885.2420000000002</c:v>
                </c:pt>
                <c:pt idx="706">
                  <c:v>2889.252</c:v>
                </c:pt>
                <c:pt idx="707">
                  <c:v>2893.241</c:v>
                </c:pt>
                <c:pt idx="708">
                  <c:v>2897.268</c:v>
                </c:pt>
                <c:pt idx="709">
                  <c:v>2901.2640000000001</c:v>
                </c:pt>
                <c:pt idx="710">
                  <c:v>2905.2620000000002</c:v>
                </c:pt>
                <c:pt idx="711">
                  <c:v>2909.2829999999999</c:v>
                </c:pt>
                <c:pt idx="712">
                  <c:v>2913.2849999999999</c:v>
                </c:pt>
                <c:pt idx="713">
                  <c:v>2917.26</c:v>
                </c:pt>
                <c:pt idx="714">
                  <c:v>2921.2809999999999</c:v>
                </c:pt>
                <c:pt idx="715">
                  <c:v>2925.2809999999999</c:v>
                </c:pt>
                <c:pt idx="716">
                  <c:v>2929.2820000000002</c:v>
                </c:pt>
                <c:pt idx="717">
                  <c:v>2933.2829999999999</c:v>
                </c:pt>
                <c:pt idx="718">
                  <c:v>2937.2820000000002</c:v>
                </c:pt>
                <c:pt idx="719">
                  <c:v>2941.404</c:v>
                </c:pt>
                <c:pt idx="720">
                  <c:v>2945.3029999999999</c:v>
                </c:pt>
                <c:pt idx="721">
                  <c:v>2949.3</c:v>
                </c:pt>
                <c:pt idx="722">
                  <c:v>2953.3130000000001</c:v>
                </c:pt>
                <c:pt idx="723">
                  <c:v>2957.3209999999999</c:v>
                </c:pt>
                <c:pt idx="724">
                  <c:v>2961.3389999999999</c:v>
                </c:pt>
                <c:pt idx="725">
                  <c:v>2965.3020000000001</c:v>
                </c:pt>
                <c:pt idx="726">
                  <c:v>2969.3229999999999</c:v>
                </c:pt>
                <c:pt idx="727">
                  <c:v>2973.33</c:v>
                </c:pt>
                <c:pt idx="728">
                  <c:v>2977.3139999999999</c:v>
                </c:pt>
                <c:pt idx="729">
                  <c:v>2981.3159999999998</c:v>
                </c:pt>
                <c:pt idx="730">
                  <c:v>2985.3220000000001</c:v>
                </c:pt>
                <c:pt idx="731">
                  <c:v>2989.32</c:v>
                </c:pt>
                <c:pt idx="732">
                  <c:v>2993.3420000000001</c:v>
                </c:pt>
                <c:pt idx="733">
                  <c:v>2997.3420000000001</c:v>
                </c:pt>
                <c:pt idx="734">
                  <c:v>3001.36</c:v>
                </c:pt>
                <c:pt idx="735">
                  <c:v>3005.3429999999998</c:v>
                </c:pt>
                <c:pt idx="736">
                  <c:v>3009.3620000000001</c:v>
                </c:pt>
                <c:pt idx="737">
                  <c:v>3013.364</c:v>
                </c:pt>
                <c:pt idx="738">
                  <c:v>3017.364</c:v>
                </c:pt>
                <c:pt idx="739">
                  <c:v>3021.3609999999999</c:v>
                </c:pt>
                <c:pt idx="740">
                  <c:v>3025.3609999999999</c:v>
                </c:pt>
                <c:pt idx="741">
                  <c:v>3029.3609999999999</c:v>
                </c:pt>
                <c:pt idx="742">
                  <c:v>3033.36</c:v>
                </c:pt>
                <c:pt idx="743">
                  <c:v>3037.3609999999999</c:v>
                </c:pt>
                <c:pt idx="744">
                  <c:v>3041.3820000000001</c:v>
                </c:pt>
                <c:pt idx="745">
                  <c:v>3045.3809999999999</c:v>
                </c:pt>
                <c:pt idx="746">
                  <c:v>3049.4009999999998</c:v>
                </c:pt>
                <c:pt idx="747">
                  <c:v>3053.3879999999999</c:v>
                </c:pt>
                <c:pt idx="748">
                  <c:v>3057.4009999999998</c:v>
                </c:pt>
                <c:pt idx="749">
                  <c:v>3061.3989999999999</c:v>
                </c:pt>
                <c:pt idx="750">
                  <c:v>3065.3989999999999</c:v>
                </c:pt>
                <c:pt idx="751">
                  <c:v>3069.4029999999998</c:v>
                </c:pt>
                <c:pt idx="752">
                  <c:v>3073.4079999999999</c:v>
                </c:pt>
                <c:pt idx="753">
                  <c:v>3077.402</c:v>
                </c:pt>
                <c:pt idx="754">
                  <c:v>3081.3980000000001</c:v>
                </c:pt>
                <c:pt idx="755">
                  <c:v>3085.4070000000002</c:v>
                </c:pt>
                <c:pt idx="756">
                  <c:v>3089.42</c:v>
                </c:pt>
                <c:pt idx="757">
                  <c:v>3093.4409999999998</c:v>
                </c:pt>
                <c:pt idx="758">
                  <c:v>3097.4810000000002</c:v>
                </c:pt>
                <c:pt idx="759">
                  <c:v>3101.4430000000002</c:v>
                </c:pt>
                <c:pt idx="760">
                  <c:v>3105.4470000000001</c:v>
                </c:pt>
                <c:pt idx="761">
                  <c:v>3109.4609999999998</c:v>
                </c:pt>
                <c:pt idx="762">
                  <c:v>3113.4409999999998</c:v>
                </c:pt>
                <c:pt idx="763">
                  <c:v>3117.4389999999999</c:v>
                </c:pt>
                <c:pt idx="764">
                  <c:v>3121.4409999999998</c:v>
                </c:pt>
                <c:pt idx="765">
                  <c:v>3125.4430000000002</c:v>
                </c:pt>
                <c:pt idx="766">
                  <c:v>3129.46</c:v>
                </c:pt>
                <c:pt idx="767">
                  <c:v>3133.46</c:v>
                </c:pt>
                <c:pt idx="768">
                  <c:v>3137.4720000000002</c:v>
                </c:pt>
                <c:pt idx="769">
                  <c:v>3141.4810000000002</c:v>
                </c:pt>
                <c:pt idx="770">
                  <c:v>3145.4810000000002</c:v>
                </c:pt>
                <c:pt idx="771">
                  <c:v>3149.4810000000002</c:v>
                </c:pt>
                <c:pt idx="772">
                  <c:v>3153.4969999999998</c:v>
                </c:pt>
                <c:pt idx="773">
                  <c:v>3157.4810000000002</c:v>
                </c:pt>
                <c:pt idx="774">
                  <c:v>3161.482</c:v>
                </c:pt>
                <c:pt idx="775">
                  <c:v>3165.4830000000002</c:v>
                </c:pt>
                <c:pt idx="776">
                  <c:v>3169.4830000000002</c:v>
                </c:pt>
                <c:pt idx="777">
                  <c:v>3173.4769999999999</c:v>
                </c:pt>
                <c:pt idx="778">
                  <c:v>3177.5030000000002</c:v>
                </c:pt>
                <c:pt idx="779">
                  <c:v>3181.5030000000002</c:v>
                </c:pt>
                <c:pt idx="780">
                  <c:v>3185.5169999999998</c:v>
                </c:pt>
                <c:pt idx="781">
                  <c:v>3189.5050000000001</c:v>
                </c:pt>
                <c:pt idx="782">
                  <c:v>3193.4949999999999</c:v>
                </c:pt>
                <c:pt idx="783">
                  <c:v>3197.5219999999999</c:v>
                </c:pt>
                <c:pt idx="784">
                  <c:v>3201.5410000000002</c:v>
                </c:pt>
                <c:pt idx="785">
                  <c:v>3205.5230000000001</c:v>
                </c:pt>
                <c:pt idx="786">
                  <c:v>3209.5210000000002</c:v>
                </c:pt>
                <c:pt idx="787">
                  <c:v>3213.5210000000002</c:v>
                </c:pt>
                <c:pt idx="788">
                  <c:v>3217.5639999999999</c:v>
                </c:pt>
                <c:pt idx="789">
                  <c:v>3221.52</c:v>
                </c:pt>
                <c:pt idx="790">
                  <c:v>3225.5410000000002</c:v>
                </c:pt>
                <c:pt idx="791">
                  <c:v>3229.5619999999999</c:v>
                </c:pt>
                <c:pt idx="792">
                  <c:v>3233.5430000000001</c:v>
                </c:pt>
                <c:pt idx="793">
                  <c:v>3237.56</c:v>
                </c:pt>
                <c:pt idx="794">
                  <c:v>3241.56</c:v>
                </c:pt>
                <c:pt idx="795">
                  <c:v>3245.5630000000001</c:v>
                </c:pt>
                <c:pt idx="796">
                  <c:v>3249.5610000000001</c:v>
                </c:pt>
                <c:pt idx="797">
                  <c:v>3253.5569999999998</c:v>
                </c:pt>
                <c:pt idx="798">
                  <c:v>3257.5630000000001</c:v>
                </c:pt>
                <c:pt idx="799">
                  <c:v>3261.5810000000001</c:v>
                </c:pt>
                <c:pt idx="800">
                  <c:v>3265.5819999999999</c:v>
                </c:pt>
                <c:pt idx="801">
                  <c:v>3269.5810000000001</c:v>
                </c:pt>
                <c:pt idx="802">
                  <c:v>3273.605</c:v>
                </c:pt>
                <c:pt idx="803">
                  <c:v>3277.6010000000001</c:v>
                </c:pt>
                <c:pt idx="804">
                  <c:v>3281.6089999999999</c:v>
                </c:pt>
                <c:pt idx="805">
                  <c:v>3285.6</c:v>
                </c:pt>
                <c:pt idx="806">
                  <c:v>3289.6030000000001</c:v>
                </c:pt>
                <c:pt idx="807">
                  <c:v>3293.6010000000001</c:v>
                </c:pt>
                <c:pt idx="808">
                  <c:v>3297.6019999999999</c:v>
                </c:pt>
                <c:pt idx="809">
                  <c:v>3301.6030000000001</c:v>
                </c:pt>
                <c:pt idx="810">
                  <c:v>3305.625</c:v>
                </c:pt>
                <c:pt idx="811">
                  <c:v>3309.623</c:v>
                </c:pt>
                <c:pt idx="812">
                  <c:v>3313.6210000000001</c:v>
                </c:pt>
                <c:pt idx="813">
                  <c:v>3317.614</c:v>
                </c:pt>
                <c:pt idx="814">
                  <c:v>3321.6419999999998</c:v>
                </c:pt>
                <c:pt idx="815">
                  <c:v>3325.6219999999998</c:v>
                </c:pt>
                <c:pt idx="816">
                  <c:v>3329.6469999999999</c:v>
                </c:pt>
                <c:pt idx="817">
                  <c:v>3333.6419999999998</c:v>
                </c:pt>
                <c:pt idx="818">
                  <c:v>3337.6410000000001</c:v>
                </c:pt>
                <c:pt idx="819">
                  <c:v>3341.6410000000001</c:v>
                </c:pt>
                <c:pt idx="820">
                  <c:v>3345.6410000000001</c:v>
                </c:pt>
                <c:pt idx="821">
                  <c:v>3349.6610000000001</c:v>
                </c:pt>
                <c:pt idx="822">
                  <c:v>3353.66</c:v>
                </c:pt>
                <c:pt idx="823">
                  <c:v>3357.6889999999999</c:v>
                </c:pt>
                <c:pt idx="824">
                  <c:v>3361.6619999999998</c:v>
                </c:pt>
                <c:pt idx="825">
                  <c:v>3365.6819999999998</c:v>
                </c:pt>
                <c:pt idx="826">
                  <c:v>3369.6860000000001</c:v>
                </c:pt>
                <c:pt idx="827">
                  <c:v>3373.6819999999998</c:v>
                </c:pt>
                <c:pt idx="828">
                  <c:v>3377.6840000000002</c:v>
                </c:pt>
                <c:pt idx="829">
                  <c:v>3381.68</c:v>
                </c:pt>
                <c:pt idx="830">
                  <c:v>3385.6819999999998</c:v>
                </c:pt>
                <c:pt idx="831">
                  <c:v>3389.6819999999998</c:v>
                </c:pt>
                <c:pt idx="832">
                  <c:v>3393.7049999999999</c:v>
                </c:pt>
                <c:pt idx="833">
                  <c:v>3397.7020000000002</c:v>
                </c:pt>
                <c:pt idx="834">
                  <c:v>3401.7089999999998</c:v>
                </c:pt>
                <c:pt idx="835">
                  <c:v>3405.761</c:v>
                </c:pt>
                <c:pt idx="836">
                  <c:v>3409.73</c:v>
                </c:pt>
                <c:pt idx="837">
                  <c:v>3413.703</c:v>
                </c:pt>
                <c:pt idx="838">
                  <c:v>3417.723</c:v>
                </c:pt>
                <c:pt idx="839">
                  <c:v>3421.7220000000002</c:v>
                </c:pt>
                <c:pt idx="840">
                  <c:v>3425.7220000000002</c:v>
                </c:pt>
                <c:pt idx="841">
                  <c:v>3429.7220000000002</c:v>
                </c:pt>
                <c:pt idx="842">
                  <c:v>3433.721</c:v>
                </c:pt>
                <c:pt idx="843">
                  <c:v>3437.7220000000002</c:v>
                </c:pt>
                <c:pt idx="844">
                  <c:v>3441.75</c:v>
                </c:pt>
                <c:pt idx="845">
                  <c:v>3445.7429999999999</c:v>
                </c:pt>
                <c:pt idx="846">
                  <c:v>3449.75</c:v>
                </c:pt>
                <c:pt idx="847">
                  <c:v>3453.7730000000001</c:v>
                </c:pt>
                <c:pt idx="848">
                  <c:v>3457.7559999999999</c:v>
                </c:pt>
                <c:pt idx="849">
                  <c:v>3461.7570000000001</c:v>
                </c:pt>
                <c:pt idx="850">
                  <c:v>3465.768</c:v>
                </c:pt>
                <c:pt idx="851">
                  <c:v>3469.7469999999998</c:v>
                </c:pt>
                <c:pt idx="852">
                  <c:v>3473.76</c:v>
                </c:pt>
                <c:pt idx="853">
                  <c:v>3477.7750000000001</c:v>
                </c:pt>
                <c:pt idx="854">
                  <c:v>3481.777</c:v>
                </c:pt>
                <c:pt idx="855">
                  <c:v>3485.7910000000002</c:v>
                </c:pt>
                <c:pt idx="856">
                  <c:v>3489.7739999999999</c:v>
                </c:pt>
                <c:pt idx="857">
                  <c:v>3493.7849999999999</c:v>
                </c:pt>
                <c:pt idx="858">
                  <c:v>3497.7759999999998</c:v>
                </c:pt>
                <c:pt idx="859">
                  <c:v>3501.7959999999998</c:v>
                </c:pt>
                <c:pt idx="860">
                  <c:v>3505.7950000000001</c:v>
                </c:pt>
                <c:pt idx="861">
                  <c:v>3509.8009999999999</c:v>
                </c:pt>
                <c:pt idx="862">
                  <c:v>3513.7919999999999</c:v>
                </c:pt>
                <c:pt idx="863">
                  <c:v>3517.8130000000001</c:v>
                </c:pt>
                <c:pt idx="864">
                  <c:v>3521.8139999999999</c:v>
                </c:pt>
                <c:pt idx="865">
                  <c:v>3525.8139999999999</c:v>
                </c:pt>
                <c:pt idx="866">
                  <c:v>3529.8209999999999</c:v>
                </c:pt>
                <c:pt idx="867">
                  <c:v>3533.8139999999999</c:v>
                </c:pt>
                <c:pt idx="868">
                  <c:v>3537.8139999999999</c:v>
                </c:pt>
                <c:pt idx="869">
                  <c:v>3541.8139999999999</c:v>
                </c:pt>
                <c:pt idx="870">
                  <c:v>3545.83</c:v>
                </c:pt>
                <c:pt idx="871">
                  <c:v>3549.8339999999998</c:v>
                </c:pt>
                <c:pt idx="872">
                  <c:v>3553.855</c:v>
                </c:pt>
                <c:pt idx="873">
                  <c:v>3557.8780000000002</c:v>
                </c:pt>
                <c:pt idx="874">
                  <c:v>3561.8679999999999</c:v>
                </c:pt>
                <c:pt idx="875">
                  <c:v>3565.8629999999998</c:v>
                </c:pt>
                <c:pt idx="876">
                  <c:v>3569.8560000000002</c:v>
                </c:pt>
                <c:pt idx="877">
                  <c:v>3573.855</c:v>
                </c:pt>
                <c:pt idx="878">
                  <c:v>3577.8539999999998</c:v>
                </c:pt>
                <c:pt idx="879">
                  <c:v>3581.855</c:v>
                </c:pt>
                <c:pt idx="880">
                  <c:v>3585.87</c:v>
                </c:pt>
                <c:pt idx="881">
                  <c:v>3589.8530000000001</c:v>
                </c:pt>
                <c:pt idx="882">
                  <c:v>3593.873</c:v>
                </c:pt>
                <c:pt idx="883">
                  <c:v>3597.8739999999998</c:v>
                </c:pt>
                <c:pt idx="884">
                  <c:v>3601.9059999999999</c:v>
                </c:pt>
                <c:pt idx="885">
                  <c:v>3605.8969999999999</c:v>
                </c:pt>
                <c:pt idx="886">
                  <c:v>3609.873</c:v>
                </c:pt>
                <c:pt idx="887">
                  <c:v>3613.8939999999998</c:v>
                </c:pt>
                <c:pt idx="888">
                  <c:v>3617.8780000000002</c:v>
                </c:pt>
                <c:pt idx="889">
                  <c:v>3621.9180000000001</c:v>
                </c:pt>
                <c:pt idx="890">
                  <c:v>3625.8939999999998</c:v>
                </c:pt>
                <c:pt idx="891">
                  <c:v>3629.8850000000002</c:v>
                </c:pt>
                <c:pt idx="892">
                  <c:v>3633.8939999999998</c:v>
                </c:pt>
                <c:pt idx="893">
                  <c:v>3637.895</c:v>
                </c:pt>
                <c:pt idx="894">
                  <c:v>3641.9140000000002</c:v>
                </c:pt>
                <c:pt idx="895">
                  <c:v>3645.913</c:v>
                </c:pt>
                <c:pt idx="896">
                  <c:v>3649.9340000000002</c:v>
                </c:pt>
                <c:pt idx="897">
                  <c:v>3653.9340000000002</c:v>
                </c:pt>
                <c:pt idx="898">
                  <c:v>3657.933</c:v>
                </c:pt>
                <c:pt idx="899">
                  <c:v>3661.933</c:v>
                </c:pt>
                <c:pt idx="900">
                  <c:v>3665.9490000000001</c:v>
                </c:pt>
                <c:pt idx="901">
                  <c:v>3669.933</c:v>
                </c:pt>
                <c:pt idx="902">
                  <c:v>3673.933</c:v>
                </c:pt>
                <c:pt idx="903">
                  <c:v>3677.9940000000001</c:v>
                </c:pt>
                <c:pt idx="904">
                  <c:v>3681.933</c:v>
                </c:pt>
                <c:pt idx="905">
                  <c:v>3685.9749999999999</c:v>
                </c:pt>
                <c:pt idx="906">
                  <c:v>3689.9540000000002</c:v>
                </c:pt>
                <c:pt idx="907">
                  <c:v>3693.98</c:v>
                </c:pt>
                <c:pt idx="908">
                  <c:v>3697.9740000000002</c:v>
                </c:pt>
                <c:pt idx="909">
                  <c:v>3701.9780000000001</c:v>
                </c:pt>
                <c:pt idx="910">
                  <c:v>3705.9859999999999</c:v>
                </c:pt>
                <c:pt idx="911">
                  <c:v>3709.973</c:v>
                </c:pt>
                <c:pt idx="912">
                  <c:v>3713.9740000000002</c:v>
                </c:pt>
              </c:numCache>
            </c:numRef>
          </c:xVal>
          <c:yVal>
            <c:numRef>
              <c:f>AlAlAl_tkanina!$B$2:$B$914</c:f>
              <c:numCache>
                <c:formatCode>General</c:formatCode>
                <c:ptCount val="913"/>
                <c:pt idx="0">
                  <c:v>23</c:v>
                </c:pt>
                <c:pt idx="1">
                  <c:v>22.75</c:v>
                </c:pt>
                <c:pt idx="2">
                  <c:v>23.5</c:v>
                </c:pt>
                <c:pt idx="3">
                  <c:v>23</c:v>
                </c:pt>
                <c:pt idx="4">
                  <c:v>24.5</c:v>
                </c:pt>
                <c:pt idx="5">
                  <c:v>26.25</c:v>
                </c:pt>
                <c:pt idx="6">
                  <c:v>27.75</c:v>
                </c:pt>
                <c:pt idx="7">
                  <c:v>30</c:v>
                </c:pt>
                <c:pt idx="8">
                  <c:v>30.25</c:v>
                </c:pt>
                <c:pt idx="9">
                  <c:v>31.5</c:v>
                </c:pt>
                <c:pt idx="10">
                  <c:v>34</c:v>
                </c:pt>
                <c:pt idx="11">
                  <c:v>36</c:v>
                </c:pt>
                <c:pt idx="12">
                  <c:v>37.25</c:v>
                </c:pt>
                <c:pt idx="13">
                  <c:v>38.5</c:v>
                </c:pt>
                <c:pt idx="14">
                  <c:v>40</c:v>
                </c:pt>
                <c:pt idx="15">
                  <c:v>41.25</c:v>
                </c:pt>
                <c:pt idx="16">
                  <c:v>43.25</c:v>
                </c:pt>
                <c:pt idx="17">
                  <c:v>44.25</c:v>
                </c:pt>
                <c:pt idx="18">
                  <c:v>46</c:v>
                </c:pt>
                <c:pt idx="19">
                  <c:v>47</c:v>
                </c:pt>
                <c:pt idx="20">
                  <c:v>48.25</c:v>
                </c:pt>
                <c:pt idx="21">
                  <c:v>48.75</c:v>
                </c:pt>
                <c:pt idx="22">
                  <c:v>51</c:v>
                </c:pt>
                <c:pt idx="23">
                  <c:v>52</c:v>
                </c:pt>
                <c:pt idx="24">
                  <c:v>53</c:v>
                </c:pt>
                <c:pt idx="25">
                  <c:v>54.25</c:v>
                </c:pt>
                <c:pt idx="26">
                  <c:v>55.5</c:v>
                </c:pt>
                <c:pt idx="27">
                  <c:v>56.25</c:v>
                </c:pt>
                <c:pt idx="28">
                  <c:v>57.5</c:v>
                </c:pt>
                <c:pt idx="29">
                  <c:v>58.25</c:v>
                </c:pt>
                <c:pt idx="30">
                  <c:v>59.75</c:v>
                </c:pt>
                <c:pt idx="31">
                  <c:v>60.75</c:v>
                </c:pt>
                <c:pt idx="32">
                  <c:v>61.5</c:v>
                </c:pt>
                <c:pt idx="33">
                  <c:v>62.5</c:v>
                </c:pt>
                <c:pt idx="34">
                  <c:v>63.25</c:v>
                </c:pt>
                <c:pt idx="35">
                  <c:v>64.5</c:v>
                </c:pt>
                <c:pt idx="36">
                  <c:v>66.25</c:v>
                </c:pt>
                <c:pt idx="37">
                  <c:v>67.25</c:v>
                </c:pt>
                <c:pt idx="38">
                  <c:v>67.75</c:v>
                </c:pt>
                <c:pt idx="39">
                  <c:v>69.25</c:v>
                </c:pt>
                <c:pt idx="40">
                  <c:v>70.25</c:v>
                </c:pt>
                <c:pt idx="41">
                  <c:v>71.25</c:v>
                </c:pt>
                <c:pt idx="42">
                  <c:v>71.5</c:v>
                </c:pt>
                <c:pt idx="43">
                  <c:v>72.75</c:v>
                </c:pt>
                <c:pt idx="44">
                  <c:v>73.5</c:v>
                </c:pt>
                <c:pt idx="45">
                  <c:v>74.75</c:v>
                </c:pt>
                <c:pt idx="46">
                  <c:v>76</c:v>
                </c:pt>
                <c:pt idx="47">
                  <c:v>76.75</c:v>
                </c:pt>
                <c:pt idx="48">
                  <c:v>78.25</c:v>
                </c:pt>
                <c:pt idx="49">
                  <c:v>78.25</c:v>
                </c:pt>
                <c:pt idx="50">
                  <c:v>78.75</c:v>
                </c:pt>
                <c:pt idx="51">
                  <c:v>79</c:v>
                </c:pt>
                <c:pt idx="52">
                  <c:v>79</c:v>
                </c:pt>
                <c:pt idx="53">
                  <c:v>80</c:v>
                </c:pt>
                <c:pt idx="54">
                  <c:v>81.25</c:v>
                </c:pt>
                <c:pt idx="55">
                  <c:v>82</c:v>
                </c:pt>
                <c:pt idx="56">
                  <c:v>83.25</c:v>
                </c:pt>
                <c:pt idx="57">
                  <c:v>83.5</c:v>
                </c:pt>
                <c:pt idx="58">
                  <c:v>84.5</c:v>
                </c:pt>
                <c:pt idx="59">
                  <c:v>84.75</c:v>
                </c:pt>
                <c:pt idx="60">
                  <c:v>85.25</c:v>
                </c:pt>
                <c:pt idx="61">
                  <c:v>85.25</c:v>
                </c:pt>
                <c:pt idx="62">
                  <c:v>85.75</c:v>
                </c:pt>
                <c:pt idx="63">
                  <c:v>85.75</c:v>
                </c:pt>
                <c:pt idx="64">
                  <c:v>85.75</c:v>
                </c:pt>
                <c:pt idx="65">
                  <c:v>85.75</c:v>
                </c:pt>
                <c:pt idx="66">
                  <c:v>86</c:v>
                </c:pt>
                <c:pt idx="67">
                  <c:v>87.25</c:v>
                </c:pt>
                <c:pt idx="68">
                  <c:v>87</c:v>
                </c:pt>
                <c:pt idx="69">
                  <c:v>88.75</c:v>
                </c:pt>
                <c:pt idx="70">
                  <c:v>89.25</c:v>
                </c:pt>
                <c:pt idx="71">
                  <c:v>90.25</c:v>
                </c:pt>
                <c:pt idx="72">
                  <c:v>91</c:v>
                </c:pt>
                <c:pt idx="73">
                  <c:v>92.5</c:v>
                </c:pt>
                <c:pt idx="74">
                  <c:v>92.75</c:v>
                </c:pt>
                <c:pt idx="75">
                  <c:v>93.5</c:v>
                </c:pt>
                <c:pt idx="76">
                  <c:v>95</c:v>
                </c:pt>
                <c:pt idx="77">
                  <c:v>94.25</c:v>
                </c:pt>
                <c:pt idx="78">
                  <c:v>93.5</c:v>
                </c:pt>
                <c:pt idx="79">
                  <c:v>92.25</c:v>
                </c:pt>
                <c:pt idx="80">
                  <c:v>92.5</c:v>
                </c:pt>
                <c:pt idx="81">
                  <c:v>92.75</c:v>
                </c:pt>
                <c:pt idx="82">
                  <c:v>94</c:v>
                </c:pt>
                <c:pt idx="83">
                  <c:v>92.75</c:v>
                </c:pt>
                <c:pt idx="84">
                  <c:v>94.25</c:v>
                </c:pt>
                <c:pt idx="85">
                  <c:v>98</c:v>
                </c:pt>
                <c:pt idx="86">
                  <c:v>97.5</c:v>
                </c:pt>
                <c:pt idx="87">
                  <c:v>98</c:v>
                </c:pt>
                <c:pt idx="88">
                  <c:v>98.75</c:v>
                </c:pt>
                <c:pt idx="89">
                  <c:v>99.5</c:v>
                </c:pt>
                <c:pt idx="90">
                  <c:v>98</c:v>
                </c:pt>
                <c:pt idx="91">
                  <c:v>99</c:v>
                </c:pt>
                <c:pt idx="92">
                  <c:v>98</c:v>
                </c:pt>
                <c:pt idx="93">
                  <c:v>97.5</c:v>
                </c:pt>
                <c:pt idx="94">
                  <c:v>99</c:v>
                </c:pt>
                <c:pt idx="95">
                  <c:v>98.5</c:v>
                </c:pt>
                <c:pt idx="96">
                  <c:v>97.75</c:v>
                </c:pt>
                <c:pt idx="97">
                  <c:v>98.5</c:v>
                </c:pt>
                <c:pt idx="98">
                  <c:v>98</c:v>
                </c:pt>
                <c:pt idx="99">
                  <c:v>98.25</c:v>
                </c:pt>
                <c:pt idx="100">
                  <c:v>100</c:v>
                </c:pt>
                <c:pt idx="101">
                  <c:v>100</c:v>
                </c:pt>
                <c:pt idx="102">
                  <c:v>98.75</c:v>
                </c:pt>
                <c:pt idx="103">
                  <c:v>99</c:v>
                </c:pt>
                <c:pt idx="104">
                  <c:v>98.75</c:v>
                </c:pt>
                <c:pt idx="105">
                  <c:v>99.75</c:v>
                </c:pt>
                <c:pt idx="106">
                  <c:v>98.5</c:v>
                </c:pt>
                <c:pt idx="107">
                  <c:v>98.75</c:v>
                </c:pt>
                <c:pt idx="108">
                  <c:v>99</c:v>
                </c:pt>
                <c:pt idx="109">
                  <c:v>100</c:v>
                </c:pt>
                <c:pt idx="110">
                  <c:v>100.5</c:v>
                </c:pt>
                <c:pt idx="111">
                  <c:v>100.25</c:v>
                </c:pt>
                <c:pt idx="112">
                  <c:v>101.25</c:v>
                </c:pt>
                <c:pt idx="113">
                  <c:v>99.5</c:v>
                </c:pt>
                <c:pt idx="114">
                  <c:v>98</c:v>
                </c:pt>
                <c:pt idx="115">
                  <c:v>97.5</c:v>
                </c:pt>
                <c:pt idx="116">
                  <c:v>97.75</c:v>
                </c:pt>
                <c:pt idx="117">
                  <c:v>97.75</c:v>
                </c:pt>
                <c:pt idx="118">
                  <c:v>96.75</c:v>
                </c:pt>
                <c:pt idx="119">
                  <c:v>97</c:v>
                </c:pt>
                <c:pt idx="120">
                  <c:v>96.25</c:v>
                </c:pt>
                <c:pt idx="121">
                  <c:v>97.5</c:v>
                </c:pt>
                <c:pt idx="122">
                  <c:v>98.75</c:v>
                </c:pt>
                <c:pt idx="123">
                  <c:v>98.25</c:v>
                </c:pt>
                <c:pt idx="124">
                  <c:v>99.5</c:v>
                </c:pt>
                <c:pt idx="125">
                  <c:v>99.75</c:v>
                </c:pt>
                <c:pt idx="126">
                  <c:v>99.5</c:v>
                </c:pt>
                <c:pt idx="127">
                  <c:v>100.25</c:v>
                </c:pt>
                <c:pt idx="128">
                  <c:v>99.25</c:v>
                </c:pt>
                <c:pt idx="129">
                  <c:v>99.25</c:v>
                </c:pt>
                <c:pt idx="130">
                  <c:v>99.25</c:v>
                </c:pt>
                <c:pt idx="131">
                  <c:v>101</c:v>
                </c:pt>
                <c:pt idx="132">
                  <c:v>100</c:v>
                </c:pt>
                <c:pt idx="133">
                  <c:v>100</c:v>
                </c:pt>
                <c:pt idx="134">
                  <c:v>100.75</c:v>
                </c:pt>
                <c:pt idx="135">
                  <c:v>99.5</c:v>
                </c:pt>
                <c:pt idx="136">
                  <c:v>99</c:v>
                </c:pt>
                <c:pt idx="137">
                  <c:v>99.75</c:v>
                </c:pt>
                <c:pt idx="138">
                  <c:v>99.5</c:v>
                </c:pt>
                <c:pt idx="139">
                  <c:v>101.25</c:v>
                </c:pt>
                <c:pt idx="140">
                  <c:v>102</c:v>
                </c:pt>
                <c:pt idx="141">
                  <c:v>102.25</c:v>
                </c:pt>
                <c:pt idx="142">
                  <c:v>101.5</c:v>
                </c:pt>
                <c:pt idx="143">
                  <c:v>103</c:v>
                </c:pt>
                <c:pt idx="144">
                  <c:v>103</c:v>
                </c:pt>
                <c:pt idx="145">
                  <c:v>101.5</c:v>
                </c:pt>
                <c:pt idx="146">
                  <c:v>101.75</c:v>
                </c:pt>
                <c:pt idx="147">
                  <c:v>102.5</c:v>
                </c:pt>
                <c:pt idx="148">
                  <c:v>103</c:v>
                </c:pt>
                <c:pt idx="149">
                  <c:v>103.75</c:v>
                </c:pt>
                <c:pt idx="150">
                  <c:v>105.5</c:v>
                </c:pt>
                <c:pt idx="151">
                  <c:v>105</c:v>
                </c:pt>
                <c:pt idx="152">
                  <c:v>104</c:v>
                </c:pt>
                <c:pt idx="153">
                  <c:v>104.75</c:v>
                </c:pt>
                <c:pt idx="154">
                  <c:v>104.75</c:v>
                </c:pt>
                <c:pt idx="155">
                  <c:v>104</c:v>
                </c:pt>
                <c:pt idx="156">
                  <c:v>104</c:v>
                </c:pt>
                <c:pt idx="157">
                  <c:v>104.25</c:v>
                </c:pt>
                <c:pt idx="158">
                  <c:v>103</c:v>
                </c:pt>
                <c:pt idx="159">
                  <c:v>102</c:v>
                </c:pt>
                <c:pt idx="160">
                  <c:v>101.25</c:v>
                </c:pt>
                <c:pt idx="161">
                  <c:v>102</c:v>
                </c:pt>
                <c:pt idx="162">
                  <c:v>102</c:v>
                </c:pt>
                <c:pt idx="163">
                  <c:v>102.5</c:v>
                </c:pt>
                <c:pt idx="164">
                  <c:v>103</c:v>
                </c:pt>
                <c:pt idx="165">
                  <c:v>101.25</c:v>
                </c:pt>
                <c:pt idx="166">
                  <c:v>100.75</c:v>
                </c:pt>
                <c:pt idx="167">
                  <c:v>100.5</c:v>
                </c:pt>
                <c:pt idx="168">
                  <c:v>99.75</c:v>
                </c:pt>
                <c:pt idx="169">
                  <c:v>99</c:v>
                </c:pt>
                <c:pt idx="170">
                  <c:v>99.25</c:v>
                </c:pt>
                <c:pt idx="171">
                  <c:v>99.5</c:v>
                </c:pt>
                <c:pt idx="172">
                  <c:v>99</c:v>
                </c:pt>
                <c:pt idx="173">
                  <c:v>97.5</c:v>
                </c:pt>
                <c:pt idx="174">
                  <c:v>98.25</c:v>
                </c:pt>
                <c:pt idx="175">
                  <c:v>98</c:v>
                </c:pt>
                <c:pt idx="176">
                  <c:v>98</c:v>
                </c:pt>
                <c:pt idx="177">
                  <c:v>98.25</c:v>
                </c:pt>
                <c:pt idx="178">
                  <c:v>97.75</c:v>
                </c:pt>
                <c:pt idx="179">
                  <c:v>98.5</c:v>
                </c:pt>
                <c:pt idx="180">
                  <c:v>98.5</c:v>
                </c:pt>
                <c:pt idx="181">
                  <c:v>98.5</c:v>
                </c:pt>
                <c:pt idx="182">
                  <c:v>98.25</c:v>
                </c:pt>
                <c:pt idx="183">
                  <c:v>97.25</c:v>
                </c:pt>
                <c:pt idx="184">
                  <c:v>95.75</c:v>
                </c:pt>
                <c:pt idx="185">
                  <c:v>95</c:v>
                </c:pt>
                <c:pt idx="186">
                  <c:v>96.75</c:v>
                </c:pt>
                <c:pt idx="187">
                  <c:v>97</c:v>
                </c:pt>
                <c:pt idx="188">
                  <c:v>96.75</c:v>
                </c:pt>
                <c:pt idx="189">
                  <c:v>97.75</c:v>
                </c:pt>
                <c:pt idx="190">
                  <c:v>96.75</c:v>
                </c:pt>
                <c:pt idx="191">
                  <c:v>97</c:v>
                </c:pt>
                <c:pt idx="192">
                  <c:v>97.25</c:v>
                </c:pt>
                <c:pt idx="193">
                  <c:v>97.25</c:v>
                </c:pt>
                <c:pt idx="194">
                  <c:v>98</c:v>
                </c:pt>
                <c:pt idx="195">
                  <c:v>99</c:v>
                </c:pt>
                <c:pt idx="196">
                  <c:v>98.5</c:v>
                </c:pt>
                <c:pt idx="197">
                  <c:v>98.75</c:v>
                </c:pt>
                <c:pt idx="198">
                  <c:v>98.5</c:v>
                </c:pt>
                <c:pt idx="199">
                  <c:v>100</c:v>
                </c:pt>
                <c:pt idx="200">
                  <c:v>98.75</c:v>
                </c:pt>
                <c:pt idx="201">
                  <c:v>98.5</c:v>
                </c:pt>
                <c:pt idx="202">
                  <c:v>99.5</c:v>
                </c:pt>
                <c:pt idx="203">
                  <c:v>99.25</c:v>
                </c:pt>
                <c:pt idx="204">
                  <c:v>97.75</c:v>
                </c:pt>
                <c:pt idx="205">
                  <c:v>98.75</c:v>
                </c:pt>
                <c:pt idx="206">
                  <c:v>98.75</c:v>
                </c:pt>
                <c:pt idx="207">
                  <c:v>98.5</c:v>
                </c:pt>
                <c:pt idx="208">
                  <c:v>97.5</c:v>
                </c:pt>
                <c:pt idx="209">
                  <c:v>97</c:v>
                </c:pt>
                <c:pt idx="210">
                  <c:v>95.5</c:v>
                </c:pt>
                <c:pt idx="211">
                  <c:v>95.5</c:v>
                </c:pt>
                <c:pt idx="212">
                  <c:v>95</c:v>
                </c:pt>
                <c:pt idx="213">
                  <c:v>95.5</c:v>
                </c:pt>
                <c:pt idx="214">
                  <c:v>96</c:v>
                </c:pt>
                <c:pt idx="215">
                  <c:v>95.5</c:v>
                </c:pt>
                <c:pt idx="216">
                  <c:v>94</c:v>
                </c:pt>
                <c:pt idx="217">
                  <c:v>94.5</c:v>
                </c:pt>
                <c:pt idx="218">
                  <c:v>94</c:v>
                </c:pt>
                <c:pt idx="219">
                  <c:v>93</c:v>
                </c:pt>
                <c:pt idx="220">
                  <c:v>93</c:v>
                </c:pt>
                <c:pt idx="221">
                  <c:v>93.5</c:v>
                </c:pt>
                <c:pt idx="222">
                  <c:v>94.5</c:v>
                </c:pt>
                <c:pt idx="223">
                  <c:v>94.5</c:v>
                </c:pt>
                <c:pt idx="224">
                  <c:v>94</c:v>
                </c:pt>
                <c:pt idx="225">
                  <c:v>93.5</c:v>
                </c:pt>
                <c:pt idx="226">
                  <c:v>92.75</c:v>
                </c:pt>
                <c:pt idx="227">
                  <c:v>93.25</c:v>
                </c:pt>
                <c:pt idx="228">
                  <c:v>93.5</c:v>
                </c:pt>
                <c:pt idx="229">
                  <c:v>92.75</c:v>
                </c:pt>
                <c:pt idx="230">
                  <c:v>92</c:v>
                </c:pt>
                <c:pt idx="231">
                  <c:v>90.75</c:v>
                </c:pt>
                <c:pt idx="232">
                  <c:v>89.5</c:v>
                </c:pt>
                <c:pt idx="233">
                  <c:v>90</c:v>
                </c:pt>
                <c:pt idx="234">
                  <c:v>91.5</c:v>
                </c:pt>
                <c:pt idx="235">
                  <c:v>91.75</c:v>
                </c:pt>
                <c:pt idx="236">
                  <c:v>90.75</c:v>
                </c:pt>
                <c:pt idx="237">
                  <c:v>91.25</c:v>
                </c:pt>
                <c:pt idx="238">
                  <c:v>92.25</c:v>
                </c:pt>
                <c:pt idx="239">
                  <c:v>93.25</c:v>
                </c:pt>
                <c:pt idx="240">
                  <c:v>92.75</c:v>
                </c:pt>
                <c:pt idx="241">
                  <c:v>94</c:v>
                </c:pt>
                <c:pt idx="242">
                  <c:v>94.5</c:v>
                </c:pt>
                <c:pt idx="243">
                  <c:v>94.5</c:v>
                </c:pt>
                <c:pt idx="244">
                  <c:v>94</c:v>
                </c:pt>
                <c:pt idx="245">
                  <c:v>93.75</c:v>
                </c:pt>
                <c:pt idx="246">
                  <c:v>93.5</c:v>
                </c:pt>
                <c:pt idx="247">
                  <c:v>93.75</c:v>
                </c:pt>
                <c:pt idx="248">
                  <c:v>93.25</c:v>
                </c:pt>
                <c:pt idx="249">
                  <c:v>92.25</c:v>
                </c:pt>
                <c:pt idx="250">
                  <c:v>93.25</c:v>
                </c:pt>
                <c:pt idx="251">
                  <c:v>94.25</c:v>
                </c:pt>
                <c:pt idx="252">
                  <c:v>95</c:v>
                </c:pt>
                <c:pt idx="253">
                  <c:v>94</c:v>
                </c:pt>
                <c:pt idx="254">
                  <c:v>94.25</c:v>
                </c:pt>
                <c:pt idx="255">
                  <c:v>93.25</c:v>
                </c:pt>
                <c:pt idx="256">
                  <c:v>94.5</c:v>
                </c:pt>
                <c:pt idx="257">
                  <c:v>94.75</c:v>
                </c:pt>
                <c:pt idx="258">
                  <c:v>96</c:v>
                </c:pt>
                <c:pt idx="259">
                  <c:v>95.25</c:v>
                </c:pt>
                <c:pt idx="260">
                  <c:v>96.25</c:v>
                </c:pt>
                <c:pt idx="261">
                  <c:v>96.25</c:v>
                </c:pt>
                <c:pt idx="262">
                  <c:v>94.25</c:v>
                </c:pt>
                <c:pt idx="263">
                  <c:v>94.75</c:v>
                </c:pt>
                <c:pt idx="264">
                  <c:v>94.5</c:v>
                </c:pt>
                <c:pt idx="265">
                  <c:v>93.25</c:v>
                </c:pt>
                <c:pt idx="266">
                  <c:v>93.25</c:v>
                </c:pt>
                <c:pt idx="267">
                  <c:v>92</c:v>
                </c:pt>
                <c:pt idx="268">
                  <c:v>92</c:v>
                </c:pt>
                <c:pt idx="269">
                  <c:v>93.25</c:v>
                </c:pt>
                <c:pt idx="270">
                  <c:v>93.75</c:v>
                </c:pt>
                <c:pt idx="271">
                  <c:v>93.5</c:v>
                </c:pt>
                <c:pt idx="272">
                  <c:v>95.75</c:v>
                </c:pt>
                <c:pt idx="273">
                  <c:v>95.5</c:v>
                </c:pt>
                <c:pt idx="274">
                  <c:v>96</c:v>
                </c:pt>
                <c:pt idx="275">
                  <c:v>97</c:v>
                </c:pt>
                <c:pt idx="276">
                  <c:v>98</c:v>
                </c:pt>
                <c:pt idx="277">
                  <c:v>97.5</c:v>
                </c:pt>
                <c:pt idx="278">
                  <c:v>97.5</c:v>
                </c:pt>
                <c:pt idx="279">
                  <c:v>96.75</c:v>
                </c:pt>
                <c:pt idx="280">
                  <c:v>96.75</c:v>
                </c:pt>
                <c:pt idx="281">
                  <c:v>97</c:v>
                </c:pt>
                <c:pt idx="282">
                  <c:v>97</c:v>
                </c:pt>
                <c:pt idx="283">
                  <c:v>97.5</c:v>
                </c:pt>
                <c:pt idx="284">
                  <c:v>97.75</c:v>
                </c:pt>
                <c:pt idx="285">
                  <c:v>98.75</c:v>
                </c:pt>
                <c:pt idx="286">
                  <c:v>98.25</c:v>
                </c:pt>
                <c:pt idx="287">
                  <c:v>99</c:v>
                </c:pt>
                <c:pt idx="288">
                  <c:v>99</c:v>
                </c:pt>
                <c:pt idx="289">
                  <c:v>98.5</c:v>
                </c:pt>
                <c:pt idx="290">
                  <c:v>97.75</c:v>
                </c:pt>
                <c:pt idx="291">
                  <c:v>97.5</c:v>
                </c:pt>
                <c:pt idx="292">
                  <c:v>97.25</c:v>
                </c:pt>
                <c:pt idx="293">
                  <c:v>96.5</c:v>
                </c:pt>
                <c:pt idx="294">
                  <c:v>96.5</c:v>
                </c:pt>
                <c:pt idx="295">
                  <c:v>96.5</c:v>
                </c:pt>
                <c:pt idx="296">
                  <c:v>96.5</c:v>
                </c:pt>
                <c:pt idx="297">
                  <c:v>96.25</c:v>
                </c:pt>
                <c:pt idx="298">
                  <c:v>96</c:v>
                </c:pt>
                <c:pt idx="299">
                  <c:v>94.5</c:v>
                </c:pt>
                <c:pt idx="300">
                  <c:v>94.75</c:v>
                </c:pt>
                <c:pt idx="301">
                  <c:v>96</c:v>
                </c:pt>
                <c:pt idx="302">
                  <c:v>96</c:v>
                </c:pt>
                <c:pt idx="303">
                  <c:v>91.75</c:v>
                </c:pt>
                <c:pt idx="304">
                  <c:v>88</c:v>
                </c:pt>
                <c:pt idx="305">
                  <c:v>86.75</c:v>
                </c:pt>
                <c:pt idx="306">
                  <c:v>85</c:v>
                </c:pt>
                <c:pt idx="307">
                  <c:v>84</c:v>
                </c:pt>
                <c:pt idx="308">
                  <c:v>82.25</c:v>
                </c:pt>
                <c:pt idx="309">
                  <c:v>82</c:v>
                </c:pt>
                <c:pt idx="310">
                  <c:v>80</c:v>
                </c:pt>
                <c:pt idx="311">
                  <c:v>81.75</c:v>
                </c:pt>
                <c:pt idx="312">
                  <c:v>81.5</c:v>
                </c:pt>
                <c:pt idx="313">
                  <c:v>81.25</c:v>
                </c:pt>
                <c:pt idx="314">
                  <c:v>81.5</c:v>
                </c:pt>
                <c:pt idx="315">
                  <c:v>82.5</c:v>
                </c:pt>
                <c:pt idx="316">
                  <c:v>82.25</c:v>
                </c:pt>
                <c:pt idx="317">
                  <c:v>83</c:v>
                </c:pt>
                <c:pt idx="318">
                  <c:v>83.5</c:v>
                </c:pt>
                <c:pt idx="319">
                  <c:v>83.75</c:v>
                </c:pt>
                <c:pt idx="320">
                  <c:v>84.25</c:v>
                </c:pt>
                <c:pt idx="321">
                  <c:v>85.75</c:v>
                </c:pt>
                <c:pt idx="322">
                  <c:v>87.5</c:v>
                </c:pt>
                <c:pt idx="323">
                  <c:v>88</c:v>
                </c:pt>
                <c:pt idx="324">
                  <c:v>86.25</c:v>
                </c:pt>
                <c:pt idx="325">
                  <c:v>85</c:v>
                </c:pt>
                <c:pt idx="326">
                  <c:v>83.75</c:v>
                </c:pt>
                <c:pt idx="327">
                  <c:v>82.5</c:v>
                </c:pt>
                <c:pt idx="328">
                  <c:v>83</c:v>
                </c:pt>
                <c:pt idx="329">
                  <c:v>82.5</c:v>
                </c:pt>
                <c:pt idx="330">
                  <c:v>82.5</c:v>
                </c:pt>
                <c:pt idx="331">
                  <c:v>83.25</c:v>
                </c:pt>
                <c:pt idx="332">
                  <c:v>82.5</c:v>
                </c:pt>
                <c:pt idx="333">
                  <c:v>84.5</c:v>
                </c:pt>
                <c:pt idx="334">
                  <c:v>87.25</c:v>
                </c:pt>
                <c:pt idx="335">
                  <c:v>88</c:v>
                </c:pt>
                <c:pt idx="336">
                  <c:v>89</c:v>
                </c:pt>
                <c:pt idx="337">
                  <c:v>90.25</c:v>
                </c:pt>
                <c:pt idx="338">
                  <c:v>89.75</c:v>
                </c:pt>
                <c:pt idx="339">
                  <c:v>90.25</c:v>
                </c:pt>
                <c:pt idx="340">
                  <c:v>91.25</c:v>
                </c:pt>
                <c:pt idx="341">
                  <c:v>93.25</c:v>
                </c:pt>
                <c:pt idx="342">
                  <c:v>94.75</c:v>
                </c:pt>
                <c:pt idx="343">
                  <c:v>96</c:v>
                </c:pt>
                <c:pt idx="344">
                  <c:v>96.25</c:v>
                </c:pt>
                <c:pt idx="345">
                  <c:v>97.5</c:v>
                </c:pt>
                <c:pt idx="346">
                  <c:v>98.5</c:v>
                </c:pt>
                <c:pt idx="347">
                  <c:v>98.75</c:v>
                </c:pt>
                <c:pt idx="348">
                  <c:v>99.5</c:v>
                </c:pt>
                <c:pt idx="349">
                  <c:v>100.5</c:v>
                </c:pt>
                <c:pt idx="350">
                  <c:v>100.25</c:v>
                </c:pt>
                <c:pt idx="351">
                  <c:v>99.75</c:v>
                </c:pt>
                <c:pt idx="352">
                  <c:v>100</c:v>
                </c:pt>
                <c:pt idx="353">
                  <c:v>99.75</c:v>
                </c:pt>
                <c:pt idx="354">
                  <c:v>100.25</c:v>
                </c:pt>
                <c:pt idx="355">
                  <c:v>100.25</c:v>
                </c:pt>
                <c:pt idx="356">
                  <c:v>98</c:v>
                </c:pt>
                <c:pt idx="357">
                  <c:v>98</c:v>
                </c:pt>
                <c:pt idx="358">
                  <c:v>99.25</c:v>
                </c:pt>
                <c:pt idx="359">
                  <c:v>100.25</c:v>
                </c:pt>
                <c:pt idx="360">
                  <c:v>100</c:v>
                </c:pt>
                <c:pt idx="361">
                  <c:v>99.5</c:v>
                </c:pt>
                <c:pt idx="362">
                  <c:v>100.5</c:v>
                </c:pt>
                <c:pt idx="363">
                  <c:v>100</c:v>
                </c:pt>
                <c:pt idx="364">
                  <c:v>102.25</c:v>
                </c:pt>
                <c:pt idx="365">
                  <c:v>103.25</c:v>
                </c:pt>
                <c:pt idx="366">
                  <c:v>102.75</c:v>
                </c:pt>
                <c:pt idx="367">
                  <c:v>103</c:v>
                </c:pt>
                <c:pt idx="368">
                  <c:v>103.5</c:v>
                </c:pt>
                <c:pt idx="369">
                  <c:v>101.75</c:v>
                </c:pt>
                <c:pt idx="370">
                  <c:v>100.25</c:v>
                </c:pt>
                <c:pt idx="371">
                  <c:v>100</c:v>
                </c:pt>
                <c:pt idx="372">
                  <c:v>98.5</c:v>
                </c:pt>
                <c:pt idx="373">
                  <c:v>98.5</c:v>
                </c:pt>
                <c:pt idx="374">
                  <c:v>98.25</c:v>
                </c:pt>
                <c:pt idx="375">
                  <c:v>98</c:v>
                </c:pt>
                <c:pt idx="376">
                  <c:v>97.25</c:v>
                </c:pt>
                <c:pt idx="377">
                  <c:v>97</c:v>
                </c:pt>
                <c:pt idx="378">
                  <c:v>97.25</c:v>
                </c:pt>
                <c:pt idx="379">
                  <c:v>97.25</c:v>
                </c:pt>
                <c:pt idx="380">
                  <c:v>96.5</c:v>
                </c:pt>
                <c:pt idx="381">
                  <c:v>97.25</c:v>
                </c:pt>
                <c:pt idx="382">
                  <c:v>98.25</c:v>
                </c:pt>
                <c:pt idx="383">
                  <c:v>98.5</c:v>
                </c:pt>
                <c:pt idx="384">
                  <c:v>97.5</c:v>
                </c:pt>
                <c:pt idx="385">
                  <c:v>99.25</c:v>
                </c:pt>
                <c:pt idx="386">
                  <c:v>98.75</c:v>
                </c:pt>
                <c:pt idx="387">
                  <c:v>98.5</c:v>
                </c:pt>
                <c:pt idx="388">
                  <c:v>99.25</c:v>
                </c:pt>
                <c:pt idx="389">
                  <c:v>99.5</c:v>
                </c:pt>
                <c:pt idx="390">
                  <c:v>99.25</c:v>
                </c:pt>
                <c:pt idx="391">
                  <c:v>99.5</c:v>
                </c:pt>
                <c:pt idx="392">
                  <c:v>99.75</c:v>
                </c:pt>
                <c:pt idx="393">
                  <c:v>99</c:v>
                </c:pt>
                <c:pt idx="394">
                  <c:v>100</c:v>
                </c:pt>
                <c:pt idx="395">
                  <c:v>100.25</c:v>
                </c:pt>
                <c:pt idx="396">
                  <c:v>100</c:v>
                </c:pt>
                <c:pt idx="397">
                  <c:v>99.25</c:v>
                </c:pt>
                <c:pt idx="398">
                  <c:v>100.25</c:v>
                </c:pt>
                <c:pt idx="399">
                  <c:v>100</c:v>
                </c:pt>
                <c:pt idx="400">
                  <c:v>99</c:v>
                </c:pt>
                <c:pt idx="401">
                  <c:v>99.5</c:v>
                </c:pt>
                <c:pt idx="402">
                  <c:v>98.75</c:v>
                </c:pt>
                <c:pt idx="403">
                  <c:v>98.5</c:v>
                </c:pt>
                <c:pt idx="404">
                  <c:v>99.75</c:v>
                </c:pt>
                <c:pt idx="405">
                  <c:v>99.75</c:v>
                </c:pt>
                <c:pt idx="406">
                  <c:v>100</c:v>
                </c:pt>
                <c:pt idx="407">
                  <c:v>99.5</c:v>
                </c:pt>
                <c:pt idx="408">
                  <c:v>99.25</c:v>
                </c:pt>
                <c:pt idx="409">
                  <c:v>98.5</c:v>
                </c:pt>
                <c:pt idx="410">
                  <c:v>99.25</c:v>
                </c:pt>
                <c:pt idx="411">
                  <c:v>99</c:v>
                </c:pt>
                <c:pt idx="412">
                  <c:v>98</c:v>
                </c:pt>
                <c:pt idx="413">
                  <c:v>99</c:v>
                </c:pt>
                <c:pt idx="414">
                  <c:v>100</c:v>
                </c:pt>
                <c:pt idx="415">
                  <c:v>100.25</c:v>
                </c:pt>
                <c:pt idx="416">
                  <c:v>99.25</c:v>
                </c:pt>
                <c:pt idx="417">
                  <c:v>99.5</c:v>
                </c:pt>
                <c:pt idx="418">
                  <c:v>99</c:v>
                </c:pt>
                <c:pt idx="419">
                  <c:v>99.5</c:v>
                </c:pt>
                <c:pt idx="420">
                  <c:v>99</c:v>
                </c:pt>
                <c:pt idx="421">
                  <c:v>98</c:v>
                </c:pt>
                <c:pt idx="422">
                  <c:v>99.75</c:v>
                </c:pt>
                <c:pt idx="423">
                  <c:v>97.75</c:v>
                </c:pt>
                <c:pt idx="424">
                  <c:v>99.25</c:v>
                </c:pt>
                <c:pt idx="425">
                  <c:v>97</c:v>
                </c:pt>
                <c:pt idx="426">
                  <c:v>99</c:v>
                </c:pt>
                <c:pt idx="427">
                  <c:v>99.5</c:v>
                </c:pt>
                <c:pt idx="428">
                  <c:v>100.25</c:v>
                </c:pt>
                <c:pt idx="429">
                  <c:v>100.25</c:v>
                </c:pt>
                <c:pt idx="430">
                  <c:v>101.25</c:v>
                </c:pt>
                <c:pt idx="431">
                  <c:v>100.25</c:v>
                </c:pt>
                <c:pt idx="432">
                  <c:v>100.5</c:v>
                </c:pt>
                <c:pt idx="433">
                  <c:v>99.25</c:v>
                </c:pt>
                <c:pt idx="434">
                  <c:v>99.5</c:v>
                </c:pt>
                <c:pt idx="435">
                  <c:v>99.5</c:v>
                </c:pt>
                <c:pt idx="436">
                  <c:v>99.25</c:v>
                </c:pt>
                <c:pt idx="437">
                  <c:v>100.25</c:v>
                </c:pt>
                <c:pt idx="438">
                  <c:v>100.25</c:v>
                </c:pt>
                <c:pt idx="439">
                  <c:v>99.75</c:v>
                </c:pt>
                <c:pt idx="440">
                  <c:v>98.75</c:v>
                </c:pt>
                <c:pt idx="441">
                  <c:v>99.75</c:v>
                </c:pt>
                <c:pt idx="442">
                  <c:v>100</c:v>
                </c:pt>
                <c:pt idx="443">
                  <c:v>99.25</c:v>
                </c:pt>
                <c:pt idx="444">
                  <c:v>98.5</c:v>
                </c:pt>
                <c:pt idx="445">
                  <c:v>99.5</c:v>
                </c:pt>
                <c:pt idx="446">
                  <c:v>100.5</c:v>
                </c:pt>
                <c:pt idx="447">
                  <c:v>101</c:v>
                </c:pt>
                <c:pt idx="448">
                  <c:v>99.5</c:v>
                </c:pt>
                <c:pt idx="449">
                  <c:v>97.5</c:v>
                </c:pt>
                <c:pt idx="450">
                  <c:v>96</c:v>
                </c:pt>
                <c:pt idx="451">
                  <c:v>97</c:v>
                </c:pt>
                <c:pt idx="452">
                  <c:v>97</c:v>
                </c:pt>
                <c:pt idx="453">
                  <c:v>95.5</c:v>
                </c:pt>
                <c:pt idx="454">
                  <c:v>95.5</c:v>
                </c:pt>
                <c:pt idx="455">
                  <c:v>95.5</c:v>
                </c:pt>
                <c:pt idx="456">
                  <c:v>94.5</c:v>
                </c:pt>
                <c:pt idx="457">
                  <c:v>94.75</c:v>
                </c:pt>
                <c:pt idx="458">
                  <c:v>95.75</c:v>
                </c:pt>
                <c:pt idx="459">
                  <c:v>95.5</c:v>
                </c:pt>
                <c:pt idx="460">
                  <c:v>95</c:v>
                </c:pt>
                <c:pt idx="461">
                  <c:v>95.25</c:v>
                </c:pt>
                <c:pt idx="462">
                  <c:v>95.5</c:v>
                </c:pt>
                <c:pt idx="463">
                  <c:v>97.25</c:v>
                </c:pt>
                <c:pt idx="464">
                  <c:v>98</c:v>
                </c:pt>
                <c:pt idx="465">
                  <c:v>99.25</c:v>
                </c:pt>
                <c:pt idx="466">
                  <c:v>99.25</c:v>
                </c:pt>
                <c:pt idx="467">
                  <c:v>99.5</c:v>
                </c:pt>
                <c:pt idx="468">
                  <c:v>99.25</c:v>
                </c:pt>
                <c:pt idx="469">
                  <c:v>101</c:v>
                </c:pt>
                <c:pt idx="470">
                  <c:v>100.75</c:v>
                </c:pt>
                <c:pt idx="471">
                  <c:v>99.5</c:v>
                </c:pt>
                <c:pt idx="472">
                  <c:v>99.75</c:v>
                </c:pt>
                <c:pt idx="473">
                  <c:v>98.5</c:v>
                </c:pt>
                <c:pt idx="474">
                  <c:v>99.75</c:v>
                </c:pt>
                <c:pt idx="475">
                  <c:v>99.5</c:v>
                </c:pt>
                <c:pt idx="476">
                  <c:v>101.5</c:v>
                </c:pt>
                <c:pt idx="477">
                  <c:v>101</c:v>
                </c:pt>
                <c:pt idx="478">
                  <c:v>101</c:v>
                </c:pt>
                <c:pt idx="479">
                  <c:v>100.75</c:v>
                </c:pt>
                <c:pt idx="480">
                  <c:v>102.5</c:v>
                </c:pt>
                <c:pt idx="481">
                  <c:v>101.5</c:v>
                </c:pt>
                <c:pt idx="482">
                  <c:v>102.25</c:v>
                </c:pt>
                <c:pt idx="483">
                  <c:v>102.5</c:v>
                </c:pt>
                <c:pt idx="484">
                  <c:v>102.75</c:v>
                </c:pt>
                <c:pt idx="485">
                  <c:v>101.75</c:v>
                </c:pt>
                <c:pt idx="486">
                  <c:v>103</c:v>
                </c:pt>
                <c:pt idx="487">
                  <c:v>101.75</c:v>
                </c:pt>
                <c:pt idx="488">
                  <c:v>103</c:v>
                </c:pt>
                <c:pt idx="489">
                  <c:v>102.5</c:v>
                </c:pt>
                <c:pt idx="490">
                  <c:v>102</c:v>
                </c:pt>
                <c:pt idx="491">
                  <c:v>102.5</c:v>
                </c:pt>
                <c:pt idx="492">
                  <c:v>102</c:v>
                </c:pt>
                <c:pt idx="493">
                  <c:v>101</c:v>
                </c:pt>
                <c:pt idx="494">
                  <c:v>101</c:v>
                </c:pt>
                <c:pt idx="495">
                  <c:v>102.25</c:v>
                </c:pt>
                <c:pt idx="496">
                  <c:v>101.75</c:v>
                </c:pt>
                <c:pt idx="497">
                  <c:v>103.5</c:v>
                </c:pt>
                <c:pt idx="498">
                  <c:v>102.25</c:v>
                </c:pt>
                <c:pt idx="499">
                  <c:v>101.75</c:v>
                </c:pt>
                <c:pt idx="500">
                  <c:v>101.5</c:v>
                </c:pt>
                <c:pt idx="501">
                  <c:v>102.25</c:v>
                </c:pt>
                <c:pt idx="502">
                  <c:v>103.5</c:v>
                </c:pt>
                <c:pt idx="503">
                  <c:v>104.25</c:v>
                </c:pt>
                <c:pt idx="504">
                  <c:v>105</c:v>
                </c:pt>
                <c:pt idx="505">
                  <c:v>102.5</c:v>
                </c:pt>
                <c:pt idx="506">
                  <c:v>102.25</c:v>
                </c:pt>
                <c:pt idx="507">
                  <c:v>101</c:v>
                </c:pt>
                <c:pt idx="508">
                  <c:v>99</c:v>
                </c:pt>
                <c:pt idx="509">
                  <c:v>99.25</c:v>
                </c:pt>
                <c:pt idx="510">
                  <c:v>99.25</c:v>
                </c:pt>
                <c:pt idx="511">
                  <c:v>100</c:v>
                </c:pt>
                <c:pt idx="512">
                  <c:v>101</c:v>
                </c:pt>
                <c:pt idx="513">
                  <c:v>101</c:v>
                </c:pt>
                <c:pt idx="514">
                  <c:v>101.25</c:v>
                </c:pt>
                <c:pt idx="515">
                  <c:v>101</c:v>
                </c:pt>
                <c:pt idx="516">
                  <c:v>99.75</c:v>
                </c:pt>
                <c:pt idx="517">
                  <c:v>101.25</c:v>
                </c:pt>
                <c:pt idx="518">
                  <c:v>101.25</c:v>
                </c:pt>
                <c:pt idx="519">
                  <c:v>103.75</c:v>
                </c:pt>
                <c:pt idx="520">
                  <c:v>104</c:v>
                </c:pt>
                <c:pt idx="521">
                  <c:v>105.5</c:v>
                </c:pt>
                <c:pt idx="522">
                  <c:v>104.75</c:v>
                </c:pt>
                <c:pt idx="523">
                  <c:v>104.75</c:v>
                </c:pt>
                <c:pt idx="524">
                  <c:v>104.25</c:v>
                </c:pt>
                <c:pt idx="525">
                  <c:v>104.25</c:v>
                </c:pt>
                <c:pt idx="526">
                  <c:v>102.5</c:v>
                </c:pt>
                <c:pt idx="527">
                  <c:v>102.5</c:v>
                </c:pt>
                <c:pt idx="528">
                  <c:v>103</c:v>
                </c:pt>
                <c:pt idx="529">
                  <c:v>103</c:v>
                </c:pt>
                <c:pt idx="530">
                  <c:v>104</c:v>
                </c:pt>
                <c:pt idx="531">
                  <c:v>104.5</c:v>
                </c:pt>
                <c:pt idx="532">
                  <c:v>105</c:v>
                </c:pt>
                <c:pt idx="533">
                  <c:v>105</c:v>
                </c:pt>
                <c:pt idx="534">
                  <c:v>105</c:v>
                </c:pt>
                <c:pt idx="535">
                  <c:v>103.75</c:v>
                </c:pt>
                <c:pt idx="536">
                  <c:v>104.75</c:v>
                </c:pt>
                <c:pt idx="537">
                  <c:v>105.25</c:v>
                </c:pt>
                <c:pt idx="538">
                  <c:v>106</c:v>
                </c:pt>
                <c:pt idx="539">
                  <c:v>106</c:v>
                </c:pt>
                <c:pt idx="540">
                  <c:v>105.5</c:v>
                </c:pt>
                <c:pt idx="541">
                  <c:v>107</c:v>
                </c:pt>
                <c:pt idx="542">
                  <c:v>107.25</c:v>
                </c:pt>
                <c:pt idx="543">
                  <c:v>107.5</c:v>
                </c:pt>
                <c:pt idx="544">
                  <c:v>107.75</c:v>
                </c:pt>
                <c:pt idx="545">
                  <c:v>108.25</c:v>
                </c:pt>
                <c:pt idx="546">
                  <c:v>108</c:v>
                </c:pt>
                <c:pt idx="547">
                  <c:v>106.75</c:v>
                </c:pt>
                <c:pt idx="548">
                  <c:v>105.5</c:v>
                </c:pt>
                <c:pt idx="549">
                  <c:v>104</c:v>
                </c:pt>
                <c:pt idx="550">
                  <c:v>102.75</c:v>
                </c:pt>
                <c:pt idx="551">
                  <c:v>102.25</c:v>
                </c:pt>
                <c:pt idx="552">
                  <c:v>103</c:v>
                </c:pt>
                <c:pt idx="553">
                  <c:v>103.5</c:v>
                </c:pt>
                <c:pt idx="554">
                  <c:v>102.25</c:v>
                </c:pt>
                <c:pt idx="555">
                  <c:v>101</c:v>
                </c:pt>
                <c:pt idx="556">
                  <c:v>102.75</c:v>
                </c:pt>
                <c:pt idx="557">
                  <c:v>102.75</c:v>
                </c:pt>
                <c:pt idx="558">
                  <c:v>103.5</c:v>
                </c:pt>
                <c:pt idx="559">
                  <c:v>104</c:v>
                </c:pt>
                <c:pt idx="560">
                  <c:v>105.25</c:v>
                </c:pt>
                <c:pt idx="561">
                  <c:v>105.5</c:v>
                </c:pt>
                <c:pt idx="562">
                  <c:v>104</c:v>
                </c:pt>
                <c:pt idx="563">
                  <c:v>101.5</c:v>
                </c:pt>
                <c:pt idx="564">
                  <c:v>102</c:v>
                </c:pt>
                <c:pt idx="565">
                  <c:v>102.5</c:v>
                </c:pt>
                <c:pt idx="566">
                  <c:v>102.5</c:v>
                </c:pt>
                <c:pt idx="567">
                  <c:v>103.25</c:v>
                </c:pt>
                <c:pt idx="568">
                  <c:v>101.25</c:v>
                </c:pt>
                <c:pt idx="569">
                  <c:v>101.75</c:v>
                </c:pt>
                <c:pt idx="570">
                  <c:v>102</c:v>
                </c:pt>
                <c:pt idx="571">
                  <c:v>101.75</c:v>
                </c:pt>
                <c:pt idx="572">
                  <c:v>102.75</c:v>
                </c:pt>
                <c:pt idx="573">
                  <c:v>102.25</c:v>
                </c:pt>
                <c:pt idx="574">
                  <c:v>101.75</c:v>
                </c:pt>
                <c:pt idx="575">
                  <c:v>103</c:v>
                </c:pt>
                <c:pt idx="576">
                  <c:v>102.75</c:v>
                </c:pt>
                <c:pt idx="577">
                  <c:v>103.25</c:v>
                </c:pt>
                <c:pt idx="578">
                  <c:v>103</c:v>
                </c:pt>
                <c:pt idx="579">
                  <c:v>103</c:v>
                </c:pt>
                <c:pt idx="580">
                  <c:v>102.25</c:v>
                </c:pt>
                <c:pt idx="581">
                  <c:v>103.75</c:v>
                </c:pt>
                <c:pt idx="582">
                  <c:v>104</c:v>
                </c:pt>
                <c:pt idx="583">
                  <c:v>104</c:v>
                </c:pt>
                <c:pt idx="584">
                  <c:v>105</c:v>
                </c:pt>
                <c:pt idx="585">
                  <c:v>105</c:v>
                </c:pt>
                <c:pt idx="586">
                  <c:v>104.75</c:v>
                </c:pt>
                <c:pt idx="587">
                  <c:v>104.5</c:v>
                </c:pt>
                <c:pt idx="588">
                  <c:v>104.25</c:v>
                </c:pt>
                <c:pt idx="589">
                  <c:v>104.75</c:v>
                </c:pt>
                <c:pt idx="590">
                  <c:v>105</c:v>
                </c:pt>
                <c:pt idx="591">
                  <c:v>105</c:v>
                </c:pt>
                <c:pt idx="592">
                  <c:v>105</c:v>
                </c:pt>
                <c:pt idx="593">
                  <c:v>106.75</c:v>
                </c:pt>
                <c:pt idx="594">
                  <c:v>106</c:v>
                </c:pt>
                <c:pt idx="595">
                  <c:v>104.5</c:v>
                </c:pt>
                <c:pt idx="596">
                  <c:v>105.25</c:v>
                </c:pt>
                <c:pt idx="597">
                  <c:v>107.5</c:v>
                </c:pt>
                <c:pt idx="598">
                  <c:v>108.5</c:v>
                </c:pt>
                <c:pt idx="599">
                  <c:v>107.5</c:v>
                </c:pt>
                <c:pt idx="600">
                  <c:v>106.5</c:v>
                </c:pt>
                <c:pt idx="601">
                  <c:v>104.5</c:v>
                </c:pt>
                <c:pt idx="602">
                  <c:v>104</c:v>
                </c:pt>
                <c:pt idx="603">
                  <c:v>104.5</c:v>
                </c:pt>
                <c:pt idx="604">
                  <c:v>104.75</c:v>
                </c:pt>
                <c:pt idx="605">
                  <c:v>105.75</c:v>
                </c:pt>
                <c:pt idx="606">
                  <c:v>107.25</c:v>
                </c:pt>
                <c:pt idx="607">
                  <c:v>107.25</c:v>
                </c:pt>
                <c:pt idx="608">
                  <c:v>106.25</c:v>
                </c:pt>
                <c:pt idx="609">
                  <c:v>106.75</c:v>
                </c:pt>
                <c:pt idx="610">
                  <c:v>106.5</c:v>
                </c:pt>
                <c:pt idx="611">
                  <c:v>105.25</c:v>
                </c:pt>
                <c:pt idx="612">
                  <c:v>104.25</c:v>
                </c:pt>
                <c:pt idx="613">
                  <c:v>104.5</c:v>
                </c:pt>
                <c:pt idx="614">
                  <c:v>104.25</c:v>
                </c:pt>
                <c:pt idx="615">
                  <c:v>105.75</c:v>
                </c:pt>
                <c:pt idx="616">
                  <c:v>105</c:v>
                </c:pt>
                <c:pt idx="617">
                  <c:v>105.75</c:v>
                </c:pt>
                <c:pt idx="618">
                  <c:v>105.5</c:v>
                </c:pt>
                <c:pt idx="619">
                  <c:v>105.25</c:v>
                </c:pt>
                <c:pt idx="620">
                  <c:v>106</c:v>
                </c:pt>
                <c:pt idx="621">
                  <c:v>106.5</c:v>
                </c:pt>
                <c:pt idx="622">
                  <c:v>106.5</c:v>
                </c:pt>
                <c:pt idx="623">
                  <c:v>106.75</c:v>
                </c:pt>
                <c:pt idx="624">
                  <c:v>106.5</c:v>
                </c:pt>
                <c:pt idx="625">
                  <c:v>106</c:v>
                </c:pt>
                <c:pt idx="626">
                  <c:v>105.75</c:v>
                </c:pt>
                <c:pt idx="627">
                  <c:v>106.75</c:v>
                </c:pt>
                <c:pt idx="628">
                  <c:v>104.25</c:v>
                </c:pt>
                <c:pt idx="629">
                  <c:v>103.75</c:v>
                </c:pt>
                <c:pt idx="630">
                  <c:v>104.75</c:v>
                </c:pt>
                <c:pt idx="631">
                  <c:v>103.75</c:v>
                </c:pt>
                <c:pt idx="632">
                  <c:v>104.5</c:v>
                </c:pt>
                <c:pt idx="633">
                  <c:v>104</c:v>
                </c:pt>
                <c:pt idx="634">
                  <c:v>103</c:v>
                </c:pt>
                <c:pt idx="635">
                  <c:v>102.75</c:v>
                </c:pt>
                <c:pt idx="636">
                  <c:v>104</c:v>
                </c:pt>
                <c:pt idx="637">
                  <c:v>105.25</c:v>
                </c:pt>
                <c:pt idx="638">
                  <c:v>104.75</c:v>
                </c:pt>
                <c:pt idx="639">
                  <c:v>104.25</c:v>
                </c:pt>
                <c:pt idx="640">
                  <c:v>102.75</c:v>
                </c:pt>
                <c:pt idx="641">
                  <c:v>104.25</c:v>
                </c:pt>
                <c:pt idx="642">
                  <c:v>104.75</c:v>
                </c:pt>
                <c:pt idx="643">
                  <c:v>103.5</c:v>
                </c:pt>
                <c:pt idx="644">
                  <c:v>104</c:v>
                </c:pt>
                <c:pt idx="645">
                  <c:v>105</c:v>
                </c:pt>
                <c:pt idx="646">
                  <c:v>106</c:v>
                </c:pt>
                <c:pt idx="647">
                  <c:v>105.75</c:v>
                </c:pt>
                <c:pt idx="648">
                  <c:v>103.5</c:v>
                </c:pt>
                <c:pt idx="649">
                  <c:v>104.25</c:v>
                </c:pt>
                <c:pt idx="650">
                  <c:v>104.25</c:v>
                </c:pt>
                <c:pt idx="651">
                  <c:v>104.5</c:v>
                </c:pt>
                <c:pt idx="652">
                  <c:v>105</c:v>
                </c:pt>
                <c:pt idx="653">
                  <c:v>106.75</c:v>
                </c:pt>
                <c:pt idx="654">
                  <c:v>106</c:v>
                </c:pt>
                <c:pt idx="655">
                  <c:v>105</c:v>
                </c:pt>
                <c:pt idx="656">
                  <c:v>104.25</c:v>
                </c:pt>
                <c:pt idx="657">
                  <c:v>106</c:v>
                </c:pt>
                <c:pt idx="658">
                  <c:v>105.5</c:v>
                </c:pt>
                <c:pt idx="659">
                  <c:v>106.25</c:v>
                </c:pt>
                <c:pt idx="660">
                  <c:v>106.5</c:v>
                </c:pt>
                <c:pt idx="661">
                  <c:v>107.25</c:v>
                </c:pt>
                <c:pt idx="662">
                  <c:v>108.5</c:v>
                </c:pt>
                <c:pt idx="663">
                  <c:v>107.75</c:v>
                </c:pt>
                <c:pt idx="664">
                  <c:v>107.25</c:v>
                </c:pt>
                <c:pt idx="665">
                  <c:v>106.25</c:v>
                </c:pt>
                <c:pt idx="666">
                  <c:v>105</c:v>
                </c:pt>
                <c:pt idx="667">
                  <c:v>105.75</c:v>
                </c:pt>
                <c:pt idx="668">
                  <c:v>105.5</c:v>
                </c:pt>
                <c:pt idx="669">
                  <c:v>105.25</c:v>
                </c:pt>
                <c:pt idx="670">
                  <c:v>106.75</c:v>
                </c:pt>
                <c:pt idx="671">
                  <c:v>106.5</c:v>
                </c:pt>
                <c:pt idx="672">
                  <c:v>107</c:v>
                </c:pt>
                <c:pt idx="673">
                  <c:v>105.5</c:v>
                </c:pt>
                <c:pt idx="674">
                  <c:v>106.5</c:v>
                </c:pt>
                <c:pt idx="675">
                  <c:v>106.25</c:v>
                </c:pt>
                <c:pt idx="676">
                  <c:v>107.25</c:v>
                </c:pt>
                <c:pt idx="677">
                  <c:v>107</c:v>
                </c:pt>
                <c:pt idx="678">
                  <c:v>107.75</c:v>
                </c:pt>
                <c:pt idx="679">
                  <c:v>108.25</c:v>
                </c:pt>
                <c:pt idx="680">
                  <c:v>109.5</c:v>
                </c:pt>
                <c:pt idx="681">
                  <c:v>108.5</c:v>
                </c:pt>
                <c:pt idx="682">
                  <c:v>108</c:v>
                </c:pt>
                <c:pt idx="683">
                  <c:v>108.25</c:v>
                </c:pt>
                <c:pt idx="684">
                  <c:v>108.5</c:v>
                </c:pt>
                <c:pt idx="685">
                  <c:v>108.75</c:v>
                </c:pt>
                <c:pt idx="686">
                  <c:v>109</c:v>
                </c:pt>
                <c:pt idx="687">
                  <c:v>108.25</c:v>
                </c:pt>
                <c:pt idx="688">
                  <c:v>108.75</c:v>
                </c:pt>
                <c:pt idx="689">
                  <c:v>107.5</c:v>
                </c:pt>
                <c:pt idx="690">
                  <c:v>106.75</c:v>
                </c:pt>
                <c:pt idx="691">
                  <c:v>108</c:v>
                </c:pt>
                <c:pt idx="692">
                  <c:v>107.75</c:v>
                </c:pt>
                <c:pt idx="693">
                  <c:v>107</c:v>
                </c:pt>
                <c:pt idx="694">
                  <c:v>107.5</c:v>
                </c:pt>
                <c:pt idx="695">
                  <c:v>106.5</c:v>
                </c:pt>
                <c:pt idx="696">
                  <c:v>105.5</c:v>
                </c:pt>
                <c:pt idx="697">
                  <c:v>105.25</c:v>
                </c:pt>
                <c:pt idx="698">
                  <c:v>104.75</c:v>
                </c:pt>
                <c:pt idx="699">
                  <c:v>105.5</c:v>
                </c:pt>
                <c:pt idx="700">
                  <c:v>105.75</c:v>
                </c:pt>
                <c:pt idx="701">
                  <c:v>105.75</c:v>
                </c:pt>
                <c:pt idx="702">
                  <c:v>106.25</c:v>
                </c:pt>
                <c:pt idx="703">
                  <c:v>104.75</c:v>
                </c:pt>
                <c:pt idx="704">
                  <c:v>103.5</c:v>
                </c:pt>
                <c:pt idx="705">
                  <c:v>104.25</c:v>
                </c:pt>
                <c:pt idx="706">
                  <c:v>104.25</c:v>
                </c:pt>
                <c:pt idx="707">
                  <c:v>106</c:v>
                </c:pt>
                <c:pt idx="708">
                  <c:v>105.25</c:v>
                </c:pt>
                <c:pt idx="709">
                  <c:v>106.75</c:v>
                </c:pt>
                <c:pt idx="710">
                  <c:v>106.25</c:v>
                </c:pt>
                <c:pt idx="711">
                  <c:v>106.75</c:v>
                </c:pt>
                <c:pt idx="712">
                  <c:v>108.75</c:v>
                </c:pt>
                <c:pt idx="713">
                  <c:v>107.75</c:v>
                </c:pt>
                <c:pt idx="714">
                  <c:v>107.25</c:v>
                </c:pt>
                <c:pt idx="715">
                  <c:v>108.75</c:v>
                </c:pt>
                <c:pt idx="716">
                  <c:v>108.75</c:v>
                </c:pt>
                <c:pt idx="717">
                  <c:v>109.5</c:v>
                </c:pt>
                <c:pt idx="718">
                  <c:v>110.5</c:v>
                </c:pt>
                <c:pt idx="719">
                  <c:v>112</c:v>
                </c:pt>
                <c:pt idx="720">
                  <c:v>111.75</c:v>
                </c:pt>
                <c:pt idx="721">
                  <c:v>111.75</c:v>
                </c:pt>
                <c:pt idx="722">
                  <c:v>111.5</c:v>
                </c:pt>
                <c:pt idx="723">
                  <c:v>112</c:v>
                </c:pt>
                <c:pt idx="724">
                  <c:v>113</c:v>
                </c:pt>
                <c:pt idx="725">
                  <c:v>111.25</c:v>
                </c:pt>
                <c:pt idx="726">
                  <c:v>111.75</c:v>
                </c:pt>
                <c:pt idx="727">
                  <c:v>110.75</c:v>
                </c:pt>
                <c:pt idx="728">
                  <c:v>109.75</c:v>
                </c:pt>
                <c:pt idx="729">
                  <c:v>110.5</c:v>
                </c:pt>
                <c:pt idx="730">
                  <c:v>109.75</c:v>
                </c:pt>
                <c:pt idx="731">
                  <c:v>110</c:v>
                </c:pt>
                <c:pt idx="732">
                  <c:v>112</c:v>
                </c:pt>
                <c:pt idx="733">
                  <c:v>112.75</c:v>
                </c:pt>
                <c:pt idx="734">
                  <c:v>112.25</c:v>
                </c:pt>
                <c:pt idx="735">
                  <c:v>113.25</c:v>
                </c:pt>
                <c:pt idx="736">
                  <c:v>112</c:v>
                </c:pt>
                <c:pt idx="737">
                  <c:v>112.5</c:v>
                </c:pt>
                <c:pt idx="738">
                  <c:v>113</c:v>
                </c:pt>
                <c:pt idx="739">
                  <c:v>113</c:v>
                </c:pt>
                <c:pt idx="740">
                  <c:v>113.5</c:v>
                </c:pt>
                <c:pt idx="741">
                  <c:v>112.25</c:v>
                </c:pt>
                <c:pt idx="742">
                  <c:v>112.5</c:v>
                </c:pt>
                <c:pt idx="743">
                  <c:v>112.75</c:v>
                </c:pt>
                <c:pt idx="744">
                  <c:v>113.25</c:v>
                </c:pt>
                <c:pt idx="745">
                  <c:v>112.75</c:v>
                </c:pt>
                <c:pt idx="746">
                  <c:v>112</c:v>
                </c:pt>
                <c:pt idx="747">
                  <c:v>111.25</c:v>
                </c:pt>
                <c:pt idx="748">
                  <c:v>112.75</c:v>
                </c:pt>
                <c:pt idx="749">
                  <c:v>112.5</c:v>
                </c:pt>
                <c:pt idx="750">
                  <c:v>112.25</c:v>
                </c:pt>
                <c:pt idx="751">
                  <c:v>113</c:v>
                </c:pt>
                <c:pt idx="752">
                  <c:v>113</c:v>
                </c:pt>
                <c:pt idx="753">
                  <c:v>110.75</c:v>
                </c:pt>
                <c:pt idx="754">
                  <c:v>110</c:v>
                </c:pt>
                <c:pt idx="755">
                  <c:v>109.75</c:v>
                </c:pt>
                <c:pt idx="756">
                  <c:v>110.5</c:v>
                </c:pt>
                <c:pt idx="757">
                  <c:v>109.75</c:v>
                </c:pt>
                <c:pt idx="758">
                  <c:v>110.25</c:v>
                </c:pt>
                <c:pt idx="759">
                  <c:v>111</c:v>
                </c:pt>
                <c:pt idx="760">
                  <c:v>111.25</c:v>
                </c:pt>
                <c:pt idx="761">
                  <c:v>106.25</c:v>
                </c:pt>
                <c:pt idx="762">
                  <c:v>109.25</c:v>
                </c:pt>
                <c:pt idx="763">
                  <c:v>111.25</c:v>
                </c:pt>
                <c:pt idx="764">
                  <c:v>110.75</c:v>
                </c:pt>
                <c:pt idx="765">
                  <c:v>112</c:v>
                </c:pt>
                <c:pt idx="766">
                  <c:v>112</c:v>
                </c:pt>
                <c:pt idx="767">
                  <c:v>111</c:v>
                </c:pt>
                <c:pt idx="768">
                  <c:v>111.25</c:v>
                </c:pt>
                <c:pt idx="769">
                  <c:v>111.25</c:v>
                </c:pt>
                <c:pt idx="770">
                  <c:v>111.5</c:v>
                </c:pt>
                <c:pt idx="771">
                  <c:v>112.25</c:v>
                </c:pt>
                <c:pt idx="772">
                  <c:v>110</c:v>
                </c:pt>
                <c:pt idx="773">
                  <c:v>110.25</c:v>
                </c:pt>
                <c:pt idx="774">
                  <c:v>110.75</c:v>
                </c:pt>
                <c:pt idx="775">
                  <c:v>110.75</c:v>
                </c:pt>
                <c:pt idx="776">
                  <c:v>113.25</c:v>
                </c:pt>
                <c:pt idx="777">
                  <c:v>113.5</c:v>
                </c:pt>
                <c:pt idx="778">
                  <c:v>112.5</c:v>
                </c:pt>
                <c:pt idx="779">
                  <c:v>113.75</c:v>
                </c:pt>
                <c:pt idx="780">
                  <c:v>114.5</c:v>
                </c:pt>
                <c:pt idx="781">
                  <c:v>114.25</c:v>
                </c:pt>
                <c:pt idx="782">
                  <c:v>112.25</c:v>
                </c:pt>
                <c:pt idx="783">
                  <c:v>111.25</c:v>
                </c:pt>
                <c:pt idx="784">
                  <c:v>111.5</c:v>
                </c:pt>
                <c:pt idx="785">
                  <c:v>109.5</c:v>
                </c:pt>
                <c:pt idx="786">
                  <c:v>109</c:v>
                </c:pt>
                <c:pt idx="787">
                  <c:v>109.5</c:v>
                </c:pt>
                <c:pt idx="788">
                  <c:v>111</c:v>
                </c:pt>
                <c:pt idx="789">
                  <c:v>112</c:v>
                </c:pt>
                <c:pt idx="790">
                  <c:v>113.5</c:v>
                </c:pt>
                <c:pt idx="791">
                  <c:v>113.25</c:v>
                </c:pt>
                <c:pt idx="792">
                  <c:v>114</c:v>
                </c:pt>
                <c:pt idx="793">
                  <c:v>113.75</c:v>
                </c:pt>
                <c:pt idx="794">
                  <c:v>113.5</c:v>
                </c:pt>
                <c:pt idx="795">
                  <c:v>113.75</c:v>
                </c:pt>
                <c:pt idx="796">
                  <c:v>113.25</c:v>
                </c:pt>
                <c:pt idx="797">
                  <c:v>113</c:v>
                </c:pt>
                <c:pt idx="798">
                  <c:v>114.5</c:v>
                </c:pt>
                <c:pt idx="799">
                  <c:v>114.75</c:v>
                </c:pt>
                <c:pt idx="800">
                  <c:v>116</c:v>
                </c:pt>
                <c:pt idx="801">
                  <c:v>115.5</c:v>
                </c:pt>
                <c:pt idx="802">
                  <c:v>116</c:v>
                </c:pt>
                <c:pt idx="803">
                  <c:v>116.75</c:v>
                </c:pt>
                <c:pt idx="804">
                  <c:v>115.75</c:v>
                </c:pt>
                <c:pt idx="805">
                  <c:v>116.25</c:v>
                </c:pt>
                <c:pt idx="806">
                  <c:v>115.5</c:v>
                </c:pt>
                <c:pt idx="807">
                  <c:v>114.5</c:v>
                </c:pt>
                <c:pt idx="808">
                  <c:v>113.5</c:v>
                </c:pt>
                <c:pt idx="809">
                  <c:v>113.5</c:v>
                </c:pt>
                <c:pt idx="810">
                  <c:v>114.75</c:v>
                </c:pt>
                <c:pt idx="811">
                  <c:v>114.25</c:v>
                </c:pt>
                <c:pt idx="812">
                  <c:v>113.75</c:v>
                </c:pt>
                <c:pt idx="813">
                  <c:v>113.25</c:v>
                </c:pt>
                <c:pt idx="814">
                  <c:v>111</c:v>
                </c:pt>
                <c:pt idx="815">
                  <c:v>110</c:v>
                </c:pt>
                <c:pt idx="816">
                  <c:v>113</c:v>
                </c:pt>
                <c:pt idx="817">
                  <c:v>112.75</c:v>
                </c:pt>
                <c:pt idx="818">
                  <c:v>114</c:v>
                </c:pt>
                <c:pt idx="819">
                  <c:v>114.25</c:v>
                </c:pt>
                <c:pt idx="820">
                  <c:v>114.5</c:v>
                </c:pt>
                <c:pt idx="821">
                  <c:v>114.5</c:v>
                </c:pt>
                <c:pt idx="822">
                  <c:v>114.5</c:v>
                </c:pt>
                <c:pt idx="823">
                  <c:v>113.75</c:v>
                </c:pt>
                <c:pt idx="824">
                  <c:v>113</c:v>
                </c:pt>
                <c:pt idx="825">
                  <c:v>113.75</c:v>
                </c:pt>
                <c:pt idx="826">
                  <c:v>114</c:v>
                </c:pt>
                <c:pt idx="827">
                  <c:v>114.75</c:v>
                </c:pt>
                <c:pt idx="828">
                  <c:v>114.5</c:v>
                </c:pt>
                <c:pt idx="829">
                  <c:v>115.25</c:v>
                </c:pt>
                <c:pt idx="830">
                  <c:v>115.75</c:v>
                </c:pt>
                <c:pt idx="831">
                  <c:v>114.5</c:v>
                </c:pt>
                <c:pt idx="832">
                  <c:v>114.25</c:v>
                </c:pt>
                <c:pt idx="833">
                  <c:v>115.25</c:v>
                </c:pt>
                <c:pt idx="834">
                  <c:v>115.5</c:v>
                </c:pt>
                <c:pt idx="835">
                  <c:v>116.75</c:v>
                </c:pt>
                <c:pt idx="836">
                  <c:v>115.5</c:v>
                </c:pt>
                <c:pt idx="837">
                  <c:v>114.75</c:v>
                </c:pt>
                <c:pt idx="838">
                  <c:v>113.75</c:v>
                </c:pt>
                <c:pt idx="839">
                  <c:v>114.75</c:v>
                </c:pt>
                <c:pt idx="840">
                  <c:v>114</c:v>
                </c:pt>
                <c:pt idx="841">
                  <c:v>113</c:v>
                </c:pt>
                <c:pt idx="842">
                  <c:v>113.5</c:v>
                </c:pt>
                <c:pt idx="843">
                  <c:v>114.5</c:v>
                </c:pt>
                <c:pt idx="844">
                  <c:v>113.75</c:v>
                </c:pt>
                <c:pt idx="845">
                  <c:v>115.25</c:v>
                </c:pt>
                <c:pt idx="846">
                  <c:v>115.25</c:v>
                </c:pt>
                <c:pt idx="847">
                  <c:v>115</c:v>
                </c:pt>
                <c:pt idx="848">
                  <c:v>113.25</c:v>
                </c:pt>
                <c:pt idx="849">
                  <c:v>114.5</c:v>
                </c:pt>
                <c:pt idx="850">
                  <c:v>114.5</c:v>
                </c:pt>
                <c:pt idx="851">
                  <c:v>114</c:v>
                </c:pt>
                <c:pt idx="852">
                  <c:v>115.25</c:v>
                </c:pt>
                <c:pt idx="853">
                  <c:v>113</c:v>
                </c:pt>
                <c:pt idx="854">
                  <c:v>113</c:v>
                </c:pt>
                <c:pt idx="855">
                  <c:v>112.75</c:v>
                </c:pt>
                <c:pt idx="856">
                  <c:v>113.25</c:v>
                </c:pt>
                <c:pt idx="857">
                  <c:v>113.25</c:v>
                </c:pt>
                <c:pt idx="858">
                  <c:v>113.25</c:v>
                </c:pt>
                <c:pt idx="859">
                  <c:v>114.75</c:v>
                </c:pt>
                <c:pt idx="860">
                  <c:v>113.25</c:v>
                </c:pt>
                <c:pt idx="861">
                  <c:v>112.25</c:v>
                </c:pt>
                <c:pt idx="862">
                  <c:v>113.25</c:v>
                </c:pt>
                <c:pt idx="863">
                  <c:v>113.75</c:v>
                </c:pt>
                <c:pt idx="864">
                  <c:v>113.5</c:v>
                </c:pt>
                <c:pt idx="865">
                  <c:v>113</c:v>
                </c:pt>
                <c:pt idx="866">
                  <c:v>114.75</c:v>
                </c:pt>
                <c:pt idx="867">
                  <c:v>114.75</c:v>
                </c:pt>
                <c:pt idx="868">
                  <c:v>114.75</c:v>
                </c:pt>
                <c:pt idx="869">
                  <c:v>114.75</c:v>
                </c:pt>
                <c:pt idx="870">
                  <c:v>113.5</c:v>
                </c:pt>
                <c:pt idx="871">
                  <c:v>114.5</c:v>
                </c:pt>
                <c:pt idx="872">
                  <c:v>115</c:v>
                </c:pt>
                <c:pt idx="873">
                  <c:v>116</c:v>
                </c:pt>
                <c:pt idx="874">
                  <c:v>117.5</c:v>
                </c:pt>
                <c:pt idx="875">
                  <c:v>115.75</c:v>
                </c:pt>
                <c:pt idx="876">
                  <c:v>114.5</c:v>
                </c:pt>
                <c:pt idx="877">
                  <c:v>114.75</c:v>
                </c:pt>
                <c:pt idx="878">
                  <c:v>115</c:v>
                </c:pt>
                <c:pt idx="879">
                  <c:v>114.75</c:v>
                </c:pt>
                <c:pt idx="880">
                  <c:v>114</c:v>
                </c:pt>
                <c:pt idx="881">
                  <c:v>114.25</c:v>
                </c:pt>
                <c:pt idx="882">
                  <c:v>114.5</c:v>
                </c:pt>
                <c:pt idx="883">
                  <c:v>112.75</c:v>
                </c:pt>
                <c:pt idx="884">
                  <c:v>114.25</c:v>
                </c:pt>
                <c:pt idx="885">
                  <c:v>113.75</c:v>
                </c:pt>
                <c:pt idx="886">
                  <c:v>113</c:v>
                </c:pt>
                <c:pt idx="887">
                  <c:v>112.75</c:v>
                </c:pt>
                <c:pt idx="888">
                  <c:v>112</c:v>
                </c:pt>
                <c:pt idx="889">
                  <c:v>110.5</c:v>
                </c:pt>
                <c:pt idx="890">
                  <c:v>112.75</c:v>
                </c:pt>
                <c:pt idx="891">
                  <c:v>113.75</c:v>
                </c:pt>
                <c:pt idx="892">
                  <c:v>113</c:v>
                </c:pt>
                <c:pt idx="893">
                  <c:v>113.25</c:v>
                </c:pt>
                <c:pt idx="894">
                  <c:v>113</c:v>
                </c:pt>
                <c:pt idx="895">
                  <c:v>113.5</c:v>
                </c:pt>
                <c:pt idx="896">
                  <c:v>112.75</c:v>
                </c:pt>
                <c:pt idx="897">
                  <c:v>112.25</c:v>
                </c:pt>
                <c:pt idx="898">
                  <c:v>113.5</c:v>
                </c:pt>
                <c:pt idx="899">
                  <c:v>114</c:v>
                </c:pt>
                <c:pt idx="900">
                  <c:v>115</c:v>
                </c:pt>
                <c:pt idx="901">
                  <c:v>114.25</c:v>
                </c:pt>
                <c:pt idx="902">
                  <c:v>113.25</c:v>
                </c:pt>
                <c:pt idx="903">
                  <c:v>112.75</c:v>
                </c:pt>
                <c:pt idx="904">
                  <c:v>113.25</c:v>
                </c:pt>
                <c:pt idx="905">
                  <c:v>114.25</c:v>
                </c:pt>
                <c:pt idx="906">
                  <c:v>114</c:v>
                </c:pt>
                <c:pt idx="907">
                  <c:v>114</c:v>
                </c:pt>
                <c:pt idx="908">
                  <c:v>112.5</c:v>
                </c:pt>
                <c:pt idx="909">
                  <c:v>111</c:v>
                </c:pt>
                <c:pt idx="910">
                  <c:v>109</c:v>
                </c:pt>
                <c:pt idx="911">
                  <c:v>100.75</c:v>
                </c:pt>
                <c:pt idx="912">
                  <c:v>93.25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695E-4582-8B9A-155BC44C30CC}"/>
            </c:ext>
          </c:extLst>
        </c:ser>
        <c:ser>
          <c:idx val="0"/>
          <c:order val="3"/>
          <c:tx>
            <c:v>Próbka z matą bazaltową</c:v>
          </c:tx>
          <c:spPr>
            <a:ln w="19050" cap="rnd">
              <a:solidFill>
                <a:srgbClr val="002060"/>
              </a:solidFill>
              <a:round/>
            </a:ln>
            <a:effectLst/>
          </c:spPr>
          <c:marker>
            <c:symbol val="none"/>
          </c:marker>
          <c:dPt>
            <c:idx val="798"/>
            <c:marker>
              <c:symbol val="none"/>
            </c:marker>
            <c:bubble3D val="0"/>
            <c:extLst>
              <c:ext xmlns:c16="http://schemas.microsoft.com/office/drawing/2014/chart" uri="{C3380CC4-5D6E-409C-BE32-E72D297353CC}">
                <c16:uniqueId val="{00000004-695E-4582-8B9A-155BC44C30CC}"/>
              </c:ext>
            </c:extLst>
          </c:dPt>
          <c:xVal>
            <c:numRef>
              <c:f>AlAlAl_mata!$C$2:$C$987</c:f>
              <c:numCache>
                <c:formatCode>General</c:formatCode>
                <c:ptCount val="986"/>
                <c:pt idx="0">
                  <c:v>0</c:v>
                </c:pt>
                <c:pt idx="1">
                  <c:v>4.0369999999999999</c:v>
                </c:pt>
                <c:pt idx="2">
                  <c:v>8.06</c:v>
                </c:pt>
                <c:pt idx="3">
                  <c:v>12.003</c:v>
                </c:pt>
                <c:pt idx="4">
                  <c:v>16.001999999999999</c:v>
                </c:pt>
                <c:pt idx="5">
                  <c:v>20.021000000000001</c:v>
                </c:pt>
                <c:pt idx="6">
                  <c:v>24.021000000000001</c:v>
                </c:pt>
                <c:pt idx="7">
                  <c:v>28.036999999999999</c:v>
                </c:pt>
                <c:pt idx="8">
                  <c:v>32.023000000000003</c:v>
                </c:pt>
                <c:pt idx="9">
                  <c:v>40.033000000000001</c:v>
                </c:pt>
                <c:pt idx="10">
                  <c:v>44.033000000000001</c:v>
                </c:pt>
                <c:pt idx="11">
                  <c:v>48.030999999999999</c:v>
                </c:pt>
                <c:pt idx="12">
                  <c:v>52.031999999999996</c:v>
                </c:pt>
                <c:pt idx="13">
                  <c:v>56.034999999999997</c:v>
                </c:pt>
                <c:pt idx="14">
                  <c:v>60.033000000000001</c:v>
                </c:pt>
                <c:pt idx="15">
                  <c:v>64.034000000000006</c:v>
                </c:pt>
                <c:pt idx="16">
                  <c:v>68.054000000000002</c:v>
                </c:pt>
                <c:pt idx="17">
                  <c:v>72.052000000000007</c:v>
                </c:pt>
                <c:pt idx="18">
                  <c:v>76.073999999999998</c:v>
                </c:pt>
                <c:pt idx="19">
                  <c:v>80.084000000000003</c:v>
                </c:pt>
                <c:pt idx="20">
                  <c:v>84.085999999999999</c:v>
                </c:pt>
                <c:pt idx="21">
                  <c:v>88.052999999999997</c:v>
                </c:pt>
                <c:pt idx="22">
                  <c:v>92.072999999999993</c:v>
                </c:pt>
                <c:pt idx="23">
                  <c:v>96.204999999999998</c:v>
                </c:pt>
                <c:pt idx="24">
                  <c:v>100.075</c:v>
                </c:pt>
                <c:pt idx="25">
                  <c:v>104.065</c:v>
                </c:pt>
                <c:pt idx="26">
                  <c:v>108.102</c:v>
                </c:pt>
                <c:pt idx="27">
                  <c:v>116.139</c:v>
                </c:pt>
                <c:pt idx="28">
                  <c:v>120.1</c:v>
                </c:pt>
                <c:pt idx="29">
                  <c:v>124.11199999999999</c:v>
                </c:pt>
                <c:pt idx="30">
                  <c:v>128.10400000000001</c:v>
                </c:pt>
                <c:pt idx="31">
                  <c:v>132.09299999999999</c:v>
                </c:pt>
                <c:pt idx="32">
                  <c:v>136.12</c:v>
                </c:pt>
                <c:pt idx="33">
                  <c:v>140.125</c:v>
                </c:pt>
                <c:pt idx="34">
                  <c:v>144.13999999999999</c:v>
                </c:pt>
                <c:pt idx="35">
                  <c:v>148.131</c:v>
                </c:pt>
                <c:pt idx="36">
                  <c:v>152.12200000000001</c:v>
                </c:pt>
                <c:pt idx="37">
                  <c:v>156.13399999999999</c:v>
                </c:pt>
                <c:pt idx="38">
                  <c:v>160.245</c:v>
                </c:pt>
                <c:pt idx="39">
                  <c:v>164.13300000000001</c:v>
                </c:pt>
                <c:pt idx="40">
                  <c:v>168.15</c:v>
                </c:pt>
                <c:pt idx="41">
                  <c:v>172.13200000000001</c:v>
                </c:pt>
                <c:pt idx="42">
                  <c:v>176.18899999999999</c:v>
                </c:pt>
                <c:pt idx="43">
                  <c:v>180.15799999999999</c:v>
                </c:pt>
                <c:pt idx="44">
                  <c:v>184.13200000000001</c:v>
                </c:pt>
                <c:pt idx="45">
                  <c:v>188.154</c:v>
                </c:pt>
                <c:pt idx="46">
                  <c:v>192.161</c:v>
                </c:pt>
                <c:pt idx="47">
                  <c:v>196.17400000000001</c:v>
                </c:pt>
                <c:pt idx="48">
                  <c:v>200.184</c:v>
                </c:pt>
                <c:pt idx="49">
                  <c:v>204.18100000000001</c:v>
                </c:pt>
                <c:pt idx="50">
                  <c:v>208.232</c:v>
                </c:pt>
                <c:pt idx="51">
                  <c:v>212.172</c:v>
                </c:pt>
                <c:pt idx="52">
                  <c:v>216.172</c:v>
                </c:pt>
                <c:pt idx="53">
                  <c:v>220.172</c:v>
                </c:pt>
                <c:pt idx="54">
                  <c:v>224.197</c:v>
                </c:pt>
                <c:pt idx="55">
                  <c:v>228.191</c:v>
                </c:pt>
                <c:pt idx="56">
                  <c:v>232.20099999999999</c:v>
                </c:pt>
                <c:pt idx="57">
                  <c:v>236.22</c:v>
                </c:pt>
                <c:pt idx="58">
                  <c:v>240.22300000000001</c:v>
                </c:pt>
                <c:pt idx="59">
                  <c:v>244.18899999999999</c:v>
                </c:pt>
                <c:pt idx="60">
                  <c:v>248.203</c:v>
                </c:pt>
                <c:pt idx="61">
                  <c:v>252.221</c:v>
                </c:pt>
                <c:pt idx="62">
                  <c:v>256.21199999999999</c:v>
                </c:pt>
                <c:pt idx="63">
                  <c:v>260.21499999999997</c:v>
                </c:pt>
                <c:pt idx="64">
                  <c:v>264.23500000000001</c:v>
                </c:pt>
                <c:pt idx="65">
                  <c:v>268.22399999999999</c:v>
                </c:pt>
                <c:pt idx="66">
                  <c:v>272.23200000000003</c:v>
                </c:pt>
                <c:pt idx="67">
                  <c:v>276.291</c:v>
                </c:pt>
                <c:pt idx="68">
                  <c:v>280.25400000000002</c:v>
                </c:pt>
                <c:pt idx="69">
                  <c:v>284.21800000000002</c:v>
                </c:pt>
                <c:pt idx="70">
                  <c:v>288.27800000000002</c:v>
                </c:pt>
                <c:pt idx="71">
                  <c:v>292.26299999999998</c:v>
                </c:pt>
                <c:pt idx="72">
                  <c:v>296.26100000000002</c:v>
                </c:pt>
                <c:pt idx="73">
                  <c:v>300.29500000000002</c:v>
                </c:pt>
                <c:pt idx="74">
                  <c:v>304.24200000000002</c:v>
                </c:pt>
                <c:pt idx="75">
                  <c:v>308.25799999999998</c:v>
                </c:pt>
                <c:pt idx="76">
                  <c:v>312.25299999999999</c:v>
                </c:pt>
                <c:pt idx="77">
                  <c:v>316.25900000000001</c:v>
                </c:pt>
                <c:pt idx="78">
                  <c:v>320.25400000000002</c:v>
                </c:pt>
                <c:pt idx="79">
                  <c:v>324.28500000000003</c:v>
                </c:pt>
                <c:pt idx="80">
                  <c:v>328.27199999999999</c:v>
                </c:pt>
                <c:pt idx="81">
                  <c:v>332.274</c:v>
                </c:pt>
                <c:pt idx="82">
                  <c:v>336.29700000000003</c:v>
                </c:pt>
                <c:pt idx="83">
                  <c:v>340.29199999999997</c:v>
                </c:pt>
                <c:pt idx="84">
                  <c:v>344.27600000000001</c:v>
                </c:pt>
                <c:pt idx="85">
                  <c:v>348.29500000000002</c:v>
                </c:pt>
                <c:pt idx="86">
                  <c:v>352.30799999999999</c:v>
                </c:pt>
                <c:pt idx="87">
                  <c:v>356.29300000000001</c:v>
                </c:pt>
                <c:pt idx="88">
                  <c:v>360.29399999999998</c:v>
                </c:pt>
                <c:pt idx="89">
                  <c:v>364.29399999999998</c:v>
                </c:pt>
                <c:pt idx="90">
                  <c:v>368.32</c:v>
                </c:pt>
                <c:pt idx="91">
                  <c:v>372.33300000000003</c:v>
                </c:pt>
                <c:pt idx="92">
                  <c:v>376.31700000000001</c:v>
                </c:pt>
                <c:pt idx="93">
                  <c:v>380.34100000000001</c:v>
                </c:pt>
                <c:pt idx="94">
                  <c:v>384.334</c:v>
                </c:pt>
                <c:pt idx="95">
                  <c:v>388.346</c:v>
                </c:pt>
                <c:pt idx="96">
                  <c:v>392.34300000000002</c:v>
                </c:pt>
                <c:pt idx="97">
                  <c:v>396.32900000000001</c:v>
                </c:pt>
                <c:pt idx="98">
                  <c:v>400.34300000000002</c:v>
                </c:pt>
                <c:pt idx="99">
                  <c:v>404.334</c:v>
                </c:pt>
                <c:pt idx="100">
                  <c:v>408.334</c:v>
                </c:pt>
                <c:pt idx="101">
                  <c:v>412.37099999999998</c:v>
                </c:pt>
                <c:pt idx="102">
                  <c:v>416.43</c:v>
                </c:pt>
                <c:pt idx="103">
                  <c:v>420.49299999999999</c:v>
                </c:pt>
                <c:pt idx="104">
                  <c:v>424.39</c:v>
                </c:pt>
                <c:pt idx="105">
                  <c:v>428.37299999999999</c:v>
                </c:pt>
                <c:pt idx="106">
                  <c:v>432.37400000000002</c:v>
                </c:pt>
                <c:pt idx="107">
                  <c:v>436.38099999999997</c:v>
                </c:pt>
                <c:pt idx="108">
                  <c:v>440.37799999999999</c:v>
                </c:pt>
                <c:pt idx="109">
                  <c:v>444.37299999999999</c:v>
                </c:pt>
                <c:pt idx="110">
                  <c:v>448.37599999999998</c:v>
                </c:pt>
                <c:pt idx="111">
                  <c:v>452.40199999999999</c:v>
                </c:pt>
                <c:pt idx="112">
                  <c:v>456.39299999999997</c:v>
                </c:pt>
                <c:pt idx="113">
                  <c:v>460.41300000000001</c:v>
                </c:pt>
                <c:pt idx="114">
                  <c:v>464.392</c:v>
                </c:pt>
                <c:pt idx="115">
                  <c:v>468.42099999999999</c:v>
                </c:pt>
                <c:pt idx="116">
                  <c:v>472.41199999999998</c:v>
                </c:pt>
                <c:pt idx="117">
                  <c:v>476.41300000000001</c:v>
                </c:pt>
                <c:pt idx="118">
                  <c:v>480.42399999999998</c:v>
                </c:pt>
                <c:pt idx="119">
                  <c:v>484.423</c:v>
                </c:pt>
                <c:pt idx="120">
                  <c:v>488.41699999999997</c:v>
                </c:pt>
                <c:pt idx="121">
                  <c:v>492.41399999999999</c:v>
                </c:pt>
                <c:pt idx="122">
                  <c:v>496.42399999999998</c:v>
                </c:pt>
                <c:pt idx="123">
                  <c:v>500.43200000000002</c:v>
                </c:pt>
                <c:pt idx="124">
                  <c:v>504.43299999999999</c:v>
                </c:pt>
                <c:pt idx="125">
                  <c:v>508.44900000000001</c:v>
                </c:pt>
                <c:pt idx="126">
                  <c:v>512.42999999999995</c:v>
                </c:pt>
                <c:pt idx="127">
                  <c:v>516.46</c:v>
                </c:pt>
                <c:pt idx="128">
                  <c:v>520.46199999999999</c:v>
                </c:pt>
                <c:pt idx="129">
                  <c:v>524.46100000000001</c:v>
                </c:pt>
                <c:pt idx="130">
                  <c:v>528.45500000000004</c:v>
                </c:pt>
                <c:pt idx="131">
                  <c:v>532.45399999999995</c:v>
                </c:pt>
                <c:pt idx="132">
                  <c:v>536.45299999999997</c:v>
                </c:pt>
                <c:pt idx="133">
                  <c:v>540.46199999999999</c:v>
                </c:pt>
                <c:pt idx="134">
                  <c:v>544.452</c:v>
                </c:pt>
                <c:pt idx="135">
                  <c:v>548.476</c:v>
                </c:pt>
                <c:pt idx="136">
                  <c:v>552.49099999999999</c:v>
                </c:pt>
                <c:pt idx="137">
                  <c:v>556.50099999999998</c:v>
                </c:pt>
                <c:pt idx="138">
                  <c:v>560.49099999999999</c:v>
                </c:pt>
                <c:pt idx="139">
                  <c:v>564.47199999999998</c:v>
                </c:pt>
                <c:pt idx="140">
                  <c:v>568.48099999999999</c:v>
                </c:pt>
                <c:pt idx="141">
                  <c:v>572.495</c:v>
                </c:pt>
                <c:pt idx="142">
                  <c:v>576.48</c:v>
                </c:pt>
                <c:pt idx="143">
                  <c:v>580.50199999999995</c:v>
                </c:pt>
                <c:pt idx="144">
                  <c:v>584.49400000000003</c:v>
                </c:pt>
                <c:pt idx="145">
                  <c:v>588.51300000000003</c:v>
                </c:pt>
                <c:pt idx="146">
                  <c:v>592.53499999999997</c:v>
                </c:pt>
                <c:pt idx="147">
                  <c:v>596.524</c:v>
                </c:pt>
                <c:pt idx="148">
                  <c:v>600.54300000000001</c:v>
                </c:pt>
                <c:pt idx="149">
                  <c:v>604.53300000000002</c:v>
                </c:pt>
                <c:pt idx="150">
                  <c:v>608.53499999999997</c:v>
                </c:pt>
                <c:pt idx="151">
                  <c:v>612.54200000000003</c:v>
                </c:pt>
                <c:pt idx="152">
                  <c:v>616.54100000000005</c:v>
                </c:pt>
                <c:pt idx="153">
                  <c:v>620.53300000000002</c:v>
                </c:pt>
                <c:pt idx="154">
                  <c:v>624.53399999999999</c:v>
                </c:pt>
                <c:pt idx="155">
                  <c:v>628.53</c:v>
                </c:pt>
                <c:pt idx="156">
                  <c:v>632.53399999999999</c:v>
                </c:pt>
                <c:pt idx="157">
                  <c:v>636.553</c:v>
                </c:pt>
                <c:pt idx="158">
                  <c:v>640.57299999999998</c:v>
                </c:pt>
                <c:pt idx="159">
                  <c:v>644.57500000000005</c:v>
                </c:pt>
                <c:pt idx="160">
                  <c:v>648.54999999999995</c:v>
                </c:pt>
                <c:pt idx="161">
                  <c:v>652.57899999999995</c:v>
                </c:pt>
                <c:pt idx="162">
                  <c:v>656.58299999999997</c:v>
                </c:pt>
                <c:pt idx="163">
                  <c:v>660.58299999999997</c:v>
                </c:pt>
                <c:pt idx="164">
                  <c:v>664.58699999999999</c:v>
                </c:pt>
                <c:pt idx="165">
                  <c:v>668.58100000000002</c:v>
                </c:pt>
                <c:pt idx="166">
                  <c:v>672.58299999999997</c:v>
                </c:pt>
                <c:pt idx="167">
                  <c:v>676.60599999999999</c:v>
                </c:pt>
                <c:pt idx="168">
                  <c:v>680.601</c:v>
                </c:pt>
                <c:pt idx="169">
                  <c:v>684.60299999999995</c:v>
                </c:pt>
                <c:pt idx="170">
                  <c:v>688.61300000000006</c:v>
                </c:pt>
                <c:pt idx="171">
                  <c:v>692.61500000000001</c:v>
                </c:pt>
                <c:pt idx="172">
                  <c:v>696.62099999999998</c:v>
                </c:pt>
                <c:pt idx="173">
                  <c:v>700.61300000000006</c:v>
                </c:pt>
                <c:pt idx="174">
                  <c:v>704.62199999999996</c:v>
                </c:pt>
                <c:pt idx="175">
                  <c:v>708.62199999999996</c:v>
                </c:pt>
                <c:pt idx="176">
                  <c:v>712.63</c:v>
                </c:pt>
                <c:pt idx="177">
                  <c:v>716.62400000000002</c:v>
                </c:pt>
                <c:pt idx="178">
                  <c:v>720.64200000000005</c:v>
                </c:pt>
                <c:pt idx="179">
                  <c:v>724.64</c:v>
                </c:pt>
                <c:pt idx="180">
                  <c:v>728.63199999999995</c:v>
                </c:pt>
                <c:pt idx="181">
                  <c:v>732.65899999999999</c:v>
                </c:pt>
                <c:pt idx="182">
                  <c:v>736.654</c:v>
                </c:pt>
                <c:pt idx="183">
                  <c:v>740.67700000000002</c:v>
                </c:pt>
                <c:pt idx="184">
                  <c:v>744.66099999999994</c:v>
                </c:pt>
                <c:pt idx="185">
                  <c:v>748.654</c:v>
                </c:pt>
                <c:pt idx="186">
                  <c:v>752.69899999999996</c:v>
                </c:pt>
                <c:pt idx="187">
                  <c:v>756.65700000000004</c:v>
                </c:pt>
                <c:pt idx="188">
                  <c:v>760.66600000000005</c:v>
                </c:pt>
                <c:pt idx="189">
                  <c:v>764.68700000000001</c:v>
                </c:pt>
                <c:pt idx="190">
                  <c:v>768.67600000000004</c:v>
                </c:pt>
                <c:pt idx="191">
                  <c:v>772.70299999999997</c:v>
                </c:pt>
                <c:pt idx="192">
                  <c:v>776.69100000000003</c:v>
                </c:pt>
                <c:pt idx="193">
                  <c:v>780.69299999999998</c:v>
                </c:pt>
                <c:pt idx="194">
                  <c:v>784.702</c:v>
                </c:pt>
                <c:pt idx="195">
                  <c:v>788.69200000000001</c:v>
                </c:pt>
                <c:pt idx="196">
                  <c:v>792.69399999999996</c:v>
                </c:pt>
                <c:pt idx="197">
                  <c:v>796.69399999999996</c:v>
                </c:pt>
                <c:pt idx="198">
                  <c:v>800.69299999999998</c:v>
                </c:pt>
                <c:pt idx="199">
                  <c:v>804.69200000000001</c:v>
                </c:pt>
                <c:pt idx="200">
                  <c:v>808.71699999999998</c:v>
                </c:pt>
                <c:pt idx="201">
                  <c:v>812.71199999999999</c:v>
                </c:pt>
                <c:pt idx="202">
                  <c:v>816.71900000000005</c:v>
                </c:pt>
                <c:pt idx="203">
                  <c:v>820.73599999999999</c:v>
                </c:pt>
                <c:pt idx="204">
                  <c:v>824.73199999999997</c:v>
                </c:pt>
                <c:pt idx="205">
                  <c:v>828.721</c:v>
                </c:pt>
                <c:pt idx="206">
                  <c:v>832.71400000000006</c:v>
                </c:pt>
                <c:pt idx="207">
                  <c:v>836.73199999999997</c:v>
                </c:pt>
                <c:pt idx="208">
                  <c:v>840.73400000000004</c:v>
                </c:pt>
                <c:pt idx="209">
                  <c:v>844.74199999999996</c:v>
                </c:pt>
                <c:pt idx="210">
                  <c:v>848.73699999999997</c:v>
                </c:pt>
                <c:pt idx="211">
                  <c:v>852.76199999999994</c:v>
                </c:pt>
                <c:pt idx="212">
                  <c:v>856.755</c:v>
                </c:pt>
                <c:pt idx="213">
                  <c:v>860.78300000000002</c:v>
                </c:pt>
                <c:pt idx="214">
                  <c:v>864.78</c:v>
                </c:pt>
                <c:pt idx="215">
                  <c:v>868.78300000000002</c:v>
                </c:pt>
                <c:pt idx="216">
                  <c:v>872.77300000000002</c:v>
                </c:pt>
                <c:pt idx="217">
                  <c:v>876.77</c:v>
                </c:pt>
                <c:pt idx="218">
                  <c:v>880.774</c:v>
                </c:pt>
                <c:pt idx="219">
                  <c:v>884.78200000000004</c:v>
                </c:pt>
                <c:pt idx="220">
                  <c:v>888.77099999999996</c:v>
                </c:pt>
                <c:pt idx="221">
                  <c:v>892.78399999999999</c:v>
                </c:pt>
                <c:pt idx="222">
                  <c:v>896.78099999999995</c:v>
                </c:pt>
                <c:pt idx="223">
                  <c:v>900.827</c:v>
                </c:pt>
                <c:pt idx="224">
                  <c:v>904.82100000000003</c:v>
                </c:pt>
                <c:pt idx="225">
                  <c:v>908.80100000000004</c:v>
                </c:pt>
                <c:pt idx="226">
                  <c:v>912.822</c:v>
                </c:pt>
                <c:pt idx="227">
                  <c:v>916.82399999999996</c:v>
                </c:pt>
                <c:pt idx="228">
                  <c:v>920.82299999999998</c:v>
                </c:pt>
                <c:pt idx="229">
                  <c:v>924.81299999999999</c:v>
                </c:pt>
                <c:pt idx="230">
                  <c:v>928.83199999999999</c:v>
                </c:pt>
                <c:pt idx="231">
                  <c:v>932.81299999999999</c:v>
                </c:pt>
                <c:pt idx="232">
                  <c:v>936.81100000000004</c:v>
                </c:pt>
                <c:pt idx="233">
                  <c:v>940.82299999999998</c:v>
                </c:pt>
                <c:pt idx="234">
                  <c:v>944.83900000000006</c:v>
                </c:pt>
                <c:pt idx="235">
                  <c:v>948.84199999999998</c:v>
                </c:pt>
                <c:pt idx="236">
                  <c:v>952.84799999999996</c:v>
                </c:pt>
                <c:pt idx="237">
                  <c:v>956.86099999999999</c:v>
                </c:pt>
                <c:pt idx="238">
                  <c:v>960.85199999999998</c:v>
                </c:pt>
                <c:pt idx="239">
                  <c:v>964.84900000000005</c:v>
                </c:pt>
                <c:pt idx="240">
                  <c:v>968.86500000000001</c:v>
                </c:pt>
                <c:pt idx="241">
                  <c:v>972.85299999999995</c:v>
                </c:pt>
                <c:pt idx="242">
                  <c:v>976.85299999999995</c:v>
                </c:pt>
                <c:pt idx="243">
                  <c:v>981.02700000000004</c:v>
                </c:pt>
                <c:pt idx="244">
                  <c:v>984.86099999999999</c:v>
                </c:pt>
                <c:pt idx="245">
                  <c:v>988.85299999999995</c:v>
                </c:pt>
                <c:pt idx="246">
                  <c:v>992.87199999999996</c:v>
                </c:pt>
                <c:pt idx="247">
                  <c:v>996.90599999999995</c:v>
                </c:pt>
                <c:pt idx="248">
                  <c:v>1000.875</c:v>
                </c:pt>
                <c:pt idx="249">
                  <c:v>1004.973</c:v>
                </c:pt>
                <c:pt idx="250">
                  <c:v>1008.895</c:v>
                </c:pt>
                <c:pt idx="251">
                  <c:v>1012.8920000000001</c:v>
                </c:pt>
                <c:pt idx="252">
                  <c:v>1016.932</c:v>
                </c:pt>
                <c:pt idx="253">
                  <c:v>1020.902</c:v>
                </c:pt>
                <c:pt idx="254">
                  <c:v>1024.921</c:v>
                </c:pt>
                <c:pt idx="255">
                  <c:v>1028.914</c:v>
                </c:pt>
                <c:pt idx="256">
                  <c:v>1032.923</c:v>
                </c:pt>
                <c:pt idx="257">
                  <c:v>1036.914</c:v>
                </c:pt>
                <c:pt idx="258">
                  <c:v>1040.96</c:v>
                </c:pt>
                <c:pt idx="259">
                  <c:v>1044.913</c:v>
                </c:pt>
                <c:pt idx="260">
                  <c:v>1048.9169999999999</c:v>
                </c:pt>
                <c:pt idx="261">
                  <c:v>1052.914</c:v>
                </c:pt>
                <c:pt idx="262">
                  <c:v>1056.915</c:v>
                </c:pt>
                <c:pt idx="263">
                  <c:v>1061.0129999999999</c:v>
                </c:pt>
                <c:pt idx="264">
                  <c:v>1064.912</c:v>
                </c:pt>
                <c:pt idx="265">
                  <c:v>1068.9359999999999</c:v>
                </c:pt>
                <c:pt idx="266">
                  <c:v>1072.954</c:v>
                </c:pt>
                <c:pt idx="267">
                  <c:v>1076.962</c:v>
                </c:pt>
                <c:pt idx="268">
                  <c:v>1080.952</c:v>
                </c:pt>
                <c:pt idx="269">
                  <c:v>1084.953</c:v>
                </c:pt>
                <c:pt idx="270">
                  <c:v>1088.9559999999999</c:v>
                </c:pt>
                <c:pt idx="271">
                  <c:v>1092.953</c:v>
                </c:pt>
                <c:pt idx="272">
                  <c:v>1096.9659999999999</c:v>
                </c:pt>
                <c:pt idx="273">
                  <c:v>1100.963</c:v>
                </c:pt>
                <c:pt idx="274">
                  <c:v>1104.962</c:v>
                </c:pt>
                <c:pt idx="275">
                  <c:v>1108.953</c:v>
                </c:pt>
                <c:pt idx="276">
                  <c:v>1112.972</c:v>
                </c:pt>
                <c:pt idx="277">
                  <c:v>1116.9549999999999</c:v>
                </c:pt>
                <c:pt idx="278">
                  <c:v>1120.9939999999999</c:v>
                </c:pt>
                <c:pt idx="279">
                  <c:v>1124.9939999999999</c:v>
                </c:pt>
                <c:pt idx="280">
                  <c:v>1128.979</c:v>
                </c:pt>
                <c:pt idx="281">
                  <c:v>1132.979</c:v>
                </c:pt>
                <c:pt idx="282">
                  <c:v>1136.9929999999999</c:v>
                </c:pt>
                <c:pt idx="283">
                  <c:v>1140.9939999999999</c:v>
                </c:pt>
                <c:pt idx="284">
                  <c:v>1144.992</c:v>
                </c:pt>
                <c:pt idx="285">
                  <c:v>1148.9849999999999</c:v>
                </c:pt>
                <c:pt idx="286">
                  <c:v>1152.9870000000001</c:v>
                </c:pt>
                <c:pt idx="287">
                  <c:v>1156.992</c:v>
                </c:pt>
                <c:pt idx="288">
                  <c:v>1161.0360000000001</c:v>
                </c:pt>
                <c:pt idx="289">
                  <c:v>1165.0360000000001</c:v>
                </c:pt>
                <c:pt idx="290">
                  <c:v>1169.04</c:v>
                </c:pt>
                <c:pt idx="291">
                  <c:v>1173.0139999999999</c:v>
                </c:pt>
                <c:pt idx="292">
                  <c:v>1177.0309999999999</c:v>
                </c:pt>
                <c:pt idx="293">
                  <c:v>1181.0360000000001</c:v>
                </c:pt>
                <c:pt idx="294">
                  <c:v>1185.037</c:v>
                </c:pt>
                <c:pt idx="295">
                  <c:v>1189.0440000000001</c:v>
                </c:pt>
                <c:pt idx="296">
                  <c:v>1193.0350000000001</c:v>
                </c:pt>
                <c:pt idx="297">
                  <c:v>1197.0360000000001</c:v>
                </c:pt>
                <c:pt idx="298">
                  <c:v>1201.0650000000001</c:v>
                </c:pt>
                <c:pt idx="299">
                  <c:v>1205.0619999999999</c:v>
                </c:pt>
                <c:pt idx="300">
                  <c:v>1209.0550000000001</c:v>
                </c:pt>
                <c:pt idx="301">
                  <c:v>1213.075</c:v>
                </c:pt>
                <c:pt idx="302">
                  <c:v>1217.0740000000001</c:v>
                </c:pt>
                <c:pt idx="303">
                  <c:v>1221.0730000000001</c:v>
                </c:pt>
                <c:pt idx="304">
                  <c:v>1225.08</c:v>
                </c:pt>
                <c:pt idx="305">
                  <c:v>1229.0740000000001</c:v>
                </c:pt>
                <c:pt idx="306">
                  <c:v>1233.0820000000001</c:v>
                </c:pt>
                <c:pt idx="307">
                  <c:v>1237.1510000000001</c:v>
                </c:pt>
                <c:pt idx="308">
                  <c:v>1241.0840000000001</c:v>
                </c:pt>
                <c:pt idx="309">
                  <c:v>1245.0740000000001</c:v>
                </c:pt>
                <c:pt idx="310">
                  <c:v>1249.0909999999999</c:v>
                </c:pt>
                <c:pt idx="311">
                  <c:v>1253.0830000000001</c:v>
                </c:pt>
                <c:pt idx="312">
                  <c:v>1257.1020000000001</c:v>
                </c:pt>
                <c:pt idx="313">
                  <c:v>1261.1179999999999</c:v>
                </c:pt>
                <c:pt idx="314">
                  <c:v>1265.1020000000001</c:v>
                </c:pt>
                <c:pt idx="315">
                  <c:v>1269.1120000000001</c:v>
                </c:pt>
                <c:pt idx="316">
                  <c:v>1273.124</c:v>
                </c:pt>
                <c:pt idx="317">
                  <c:v>1277.0920000000001</c:v>
                </c:pt>
                <c:pt idx="318">
                  <c:v>1281.114</c:v>
                </c:pt>
                <c:pt idx="319">
                  <c:v>1285.123</c:v>
                </c:pt>
                <c:pt idx="320">
                  <c:v>1289.125</c:v>
                </c:pt>
                <c:pt idx="321">
                  <c:v>1293.1210000000001</c:v>
                </c:pt>
                <c:pt idx="322">
                  <c:v>1297.1189999999999</c:v>
                </c:pt>
                <c:pt idx="323">
                  <c:v>1301.23</c:v>
                </c:pt>
                <c:pt idx="324">
                  <c:v>1305.134</c:v>
                </c:pt>
                <c:pt idx="325">
                  <c:v>1309.175</c:v>
                </c:pt>
                <c:pt idx="326">
                  <c:v>1313.1559999999999</c:v>
                </c:pt>
                <c:pt idx="327">
                  <c:v>1317.146</c:v>
                </c:pt>
                <c:pt idx="328">
                  <c:v>1321.1420000000001</c:v>
                </c:pt>
                <c:pt idx="329">
                  <c:v>1325.145</c:v>
                </c:pt>
                <c:pt idx="330">
                  <c:v>1329.164</c:v>
                </c:pt>
                <c:pt idx="331">
                  <c:v>1333.154</c:v>
                </c:pt>
                <c:pt idx="332">
                  <c:v>1337.1559999999999</c:v>
                </c:pt>
                <c:pt idx="333">
                  <c:v>1341.154</c:v>
                </c:pt>
                <c:pt idx="334">
                  <c:v>1345.164</c:v>
                </c:pt>
                <c:pt idx="335">
                  <c:v>1349.174</c:v>
                </c:pt>
                <c:pt idx="336">
                  <c:v>1353.175</c:v>
                </c:pt>
                <c:pt idx="337">
                  <c:v>1357.1949999999999</c:v>
                </c:pt>
                <c:pt idx="338">
                  <c:v>1361.184</c:v>
                </c:pt>
                <c:pt idx="339">
                  <c:v>1365.201</c:v>
                </c:pt>
                <c:pt idx="340">
                  <c:v>1369.22</c:v>
                </c:pt>
                <c:pt idx="341">
                  <c:v>1373.193</c:v>
                </c:pt>
                <c:pt idx="342">
                  <c:v>1377.1959999999999</c:v>
                </c:pt>
                <c:pt idx="343">
                  <c:v>1381.1959999999999</c:v>
                </c:pt>
                <c:pt idx="344">
                  <c:v>1385.192</c:v>
                </c:pt>
                <c:pt idx="345">
                  <c:v>1389.194</c:v>
                </c:pt>
                <c:pt idx="346">
                  <c:v>1393.1990000000001</c:v>
                </c:pt>
                <c:pt idx="347">
                  <c:v>1397.2059999999999</c:v>
                </c:pt>
                <c:pt idx="348">
                  <c:v>1401.242</c:v>
                </c:pt>
                <c:pt idx="349">
                  <c:v>1405.242</c:v>
                </c:pt>
                <c:pt idx="350">
                  <c:v>1409.222</c:v>
                </c:pt>
                <c:pt idx="351">
                  <c:v>1413.222</c:v>
                </c:pt>
                <c:pt idx="352">
                  <c:v>1417.241</c:v>
                </c:pt>
                <c:pt idx="353">
                  <c:v>1421.2339999999999</c:v>
                </c:pt>
                <c:pt idx="354">
                  <c:v>1425.2429999999999</c:v>
                </c:pt>
                <c:pt idx="355">
                  <c:v>1429.232</c:v>
                </c:pt>
                <c:pt idx="356">
                  <c:v>1433.2429999999999</c:v>
                </c:pt>
                <c:pt idx="357">
                  <c:v>1437.2550000000001</c:v>
                </c:pt>
                <c:pt idx="358">
                  <c:v>1441.2550000000001</c:v>
                </c:pt>
                <c:pt idx="359">
                  <c:v>1445.296</c:v>
                </c:pt>
                <c:pt idx="360">
                  <c:v>1449.318</c:v>
                </c:pt>
                <c:pt idx="361">
                  <c:v>1453.252</c:v>
                </c:pt>
                <c:pt idx="362">
                  <c:v>1457.2829999999999</c:v>
                </c:pt>
                <c:pt idx="363">
                  <c:v>1461.277</c:v>
                </c:pt>
                <c:pt idx="364">
                  <c:v>1465.2850000000001</c:v>
                </c:pt>
                <c:pt idx="365">
                  <c:v>1469.2750000000001</c:v>
                </c:pt>
                <c:pt idx="366">
                  <c:v>1473.271</c:v>
                </c:pt>
                <c:pt idx="367">
                  <c:v>1477.2750000000001</c:v>
                </c:pt>
                <c:pt idx="368">
                  <c:v>1481.2750000000001</c:v>
                </c:pt>
                <c:pt idx="369">
                  <c:v>1485.317</c:v>
                </c:pt>
                <c:pt idx="370">
                  <c:v>1489.3230000000001</c:v>
                </c:pt>
                <c:pt idx="371">
                  <c:v>1493.336</c:v>
                </c:pt>
                <c:pt idx="372">
                  <c:v>1497.316</c:v>
                </c:pt>
                <c:pt idx="373">
                  <c:v>1501.3420000000001</c:v>
                </c:pt>
                <c:pt idx="374">
                  <c:v>1505.32</c:v>
                </c:pt>
                <c:pt idx="375">
                  <c:v>1509.3230000000001</c:v>
                </c:pt>
                <c:pt idx="376">
                  <c:v>1513.3119999999999</c:v>
                </c:pt>
                <c:pt idx="377">
                  <c:v>1517.3140000000001</c:v>
                </c:pt>
                <c:pt idx="378">
                  <c:v>1521.3219999999999</c:v>
                </c:pt>
                <c:pt idx="379">
                  <c:v>1525.3130000000001</c:v>
                </c:pt>
                <c:pt idx="380">
                  <c:v>1529.3440000000001</c:v>
                </c:pt>
                <c:pt idx="381">
                  <c:v>1533.338</c:v>
                </c:pt>
                <c:pt idx="382">
                  <c:v>1537.336</c:v>
                </c:pt>
                <c:pt idx="383">
                  <c:v>1541.402</c:v>
                </c:pt>
                <c:pt idx="384">
                  <c:v>1545.374</c:v>
                </c:pt>
                <c:pt idx="385">
                  <c:v>1549.3440000000001</c:v>
                </c:pt>
                <c:pt idx="386">
                  <c:v>1553.3579999999999</c:v>
                </c:pt>
                <c:pt idx="387">
                  <c:v>1557.3610000000001</c:v>
                </c:pt>
                <c:pt idx="388">
                  <c:v>1561.36</c:v>
                </c:pt>
                <c:pt idx="389">
                  <c:v>1565.3610000000001</c:v>
                </c:pt>
                <c:pt idx="390">
                  <c:v>1569.4780000000001</c:v>
                </c:pt>
                <c:pt idx="391">
                  <c:v>1573.38</c:v>
                </c:pt>
                <c:pt idx="392">
                  <c:v>1577.394</c:v>
                </c:pt>
                <c:pt idx="393">
                  <c:v>1581.396</c:v>
                </c:pt>
                <c:pt idx="394">
                  <c:v>1585.4179999999999</c:v>
                </c:pt>
                <c:pt idx="395">
                  <c:v>1589.3820000000001</c:v>
                </c:pt>
                <c:pt idx="396">
                  <c:v>1593.393</c:v>
                </c:pt>
                <c:pt idx="397">
                  <c:v>1597.395</c:v>
                </c:pt>
                <c:pt idx="398">
                  <c:v>1601.394</c:v>
                </c:pt>
                <c:pt idx="399">
                  <c:v>1605.4680000000001</c:v>
                </c:pt>
                <c:pt idx="400">
                  <c:v>1609.3920000000001</c:v>
                </c:pt>
                <c:pt idx="401">
                  <c:v>1613.395</c:v>
                </c:pt>
                <c:pt idx="402">
                  <c:v>1617.423</c:v>
                </c:pt>
                <c:pt idx="403">
                  <c:v>1621.434</c:v>
                </c:pt>
                <c:pt idx="404">
                  <c:v>1625.432</c:v>
                </c:pt>
                <c:pt idx="405">
                  <c:v>1629.414</c:v>
                </c:pt>
                <c:pt idx="406">
                  <c:v>1633.433</c:v>
                </c:pt>
                <c:pt idx="407">
                  <c:v>1637.434</c:v>
                </c:pt>
                <c:pt idx="408">
                  <c:v>1641.4290000000001</c:v>
                </c:pt>
                <c:pt idx="409">
                  <c:v>1645.434</c:v>
                </c:pt>
                <c:pt idx="410">
                  <c:v>1649.451</c:v>
                </c:pt>
                <c:pt idx="411">
                  <c:v>1653.48</c:v>
                </c:pt>
                <c:pt idx="412">
                  <c:v>1657.434</c:v>
                </c:pt>
                <c:pt idx="413">
                  <c:v>1661.4680000000001</c:v>
                </c:pt>
                <c:pt idx="414">
                  <c:v>1665.4749999999999</c:v>
                </c:pt>
                <c:pt idx="415">
                  <c:v>1669.481</c:v>
                </c:pt>
                <c:pt idx="416">
                  <c:v>1673.472</c:v>
                </c:pt>
                <c:pt idx="417">
                  <c:v>1677.4760000000001</c:v>
                </c:pt>
                <c:pt idx="418">
                  <c:v>1681.472</c:v>
                </c:pt>
                <c:pt idx="419">
                  <c:v>1685.4839999999999</c:v>
                </c:pt>
                <c:pt idx="420">
                  <c:v>1689.482</c:v>
                </c:pt>
                <c:pt idx="421">
                  <c:v>1693.4760000000001</c:v>
                </c:pt>
                <c:pt idx="422">
                  <c:v>1697.4829999999999</c:v>
                </c:pt>
                <c:pt idx="423">
                  <c:v>1701.4739999999999</c:v>
                </c:pt>
                <c:pt idx="424">
                  <c:v>1705.482</c:v>
                </c:pt>
                <c:pt idx="425">
                  <c:v>1709.4739999999999</c:v>
                </c:pt>
                <c:pt idx="426">
                  <c:v>1713.4929999999999</c:v>
                </c:pt>
                <c:pt idx="427">
                  <c:v>1717.5129999999999</c:v>
                </c:pt>
                <c:pt idx="428">
                  <c:v>1721.5160000000001</c:v>
                </c:pt>
                <c:pt idx="429">
                  <c:v>1725.4949999999999</c:v>
                </c:pt>
                <c:pt idx="430">
                  <c:v>1729.5160000000001</c:v>
                </c:pt>
                <c:pt idx="431">
                  <c:v>1733.5239999999999</c:v>
                </c:pt>
                <c:pt idx="432">
                  <c:v>1737.5129999999999</c:v>
                </c:pt>
                <c:pt idx="433">
                  <c:v>1741.5129999999999</c:v>
                </c:pt>
                <c:pt idx="434">
                  <c:v>1745.5519999999999</c:v>
                </c:pt>
                <c:pt idx="435">
                  <c:v>1749.5250000000001</c:v>
                </c:pt>
                <c:pt idx="436">
                  <c:v>1753.5139999999999</c:v>
                </c:pt>
                <c:pt idx="437">
                  <c:v>1757.5419999999999</c:v>
                </c:pt>
                <c:pt idx="438">
                  <c:v>1761.5550000000001</c:v>
                </c:pt>
                <c:pt idx="439">
                  <c:v>1765.5409999999999</c:v>
                </c:pt>
                <c:pt idx="440">
                  <c:v>1769.5650000000001</c:v>
                </c:pt>
                <c:pt idx="441">
                  <c:v>1773.537</c:v>
                </c:pt>
                <c:pt idx="442">
                  <c:v>1777.556</c:v>
                </c:pt>
                <c:pt idx="443">
                  <c:v>1781.5930000000001</c:v>
                </c:pt>
                <c:pt idx="444">
                  <c:v>1785.5530000000001</c:v>
                </c:pt>
                <c:pt idx="445">
                  <c:v>1789.5640000000001</c:v>
                </c:pt>
                <c:pt idx="446">
                  <c:v>1793.5530000000001</c:v>
                </c:pt>
                <c:pt idx="447">
                  <c:v>1797.556</c:v>
                </c:pt>
                <c:pt idx="448">
                  <c:v>1801.5889999999999</c:v>
                </c:pt>
                <c:pt idx="449">
                  <c:v>1805.5740000000001</c:v>
                </c:pt>
                <c:pt idx="450">
                  <c:v>1809.575</c:v>
                </c:pt>
                <c:pt idx="451">
                  <c:v>1813.596</c:v>
                </c:pt>
                <c:pt idx="452">
                  <c:v>1817.604</c:v>
                </c:pt>
                <c:pt idx="453">
                  <c:v>1821.604</c:v>
                </c:pt>
                <c:pt idx="454">
                  <c:v>1825.5930000000001</c:v>
                </c:pt>
                <c:pt idx="455">
                  <c:v>1829.595</c:v>
                </c:pt>
                <c:pt idx="456">
                  <c:v>1833.6030000000001</c:v>
                </c:pt>
                <c:pt idx="457">
                  <c:v>1837.605</c:v>
                </c:pt>
                <c:pt idx="458">
                  <c:v>1841.6030000000001</c:v>
                </c:pt>
                <c:pt idx="459">
                  <c:v>1845.6030000000001</c:v>
                </c:pt>
                <c:pt idx="460">
                  <c:v>1849.6010000000001</c:v>
                </c:pt>
                <c:pt idx="461">
                  <c:v>1853.614</c:v>
                </c:pt>
                <c:pt idx="462">
                  <c:v>1857.633</c:v>
                </c:pt>
                <c:pt idx="463">
                  <c:v>1861.633</c:v>
                </c:pt>
                <c:pt idx="464">
                  <c:v>1865.636</c:v>
                </c:pt>
                <c:pt idx="465">
                  <c:v>1869.6220000000001</c:v>
                </c:pt>
                <c:pt idx="466">
                  <c:v>1873.6379999999999</c:v>
                </c:pt>
                <c:pt idx="467">
                  <c:v>1877.634</c:v>
                </c:pt>
                <c:pt idx="468">
                  <c:v>1881.6479999999999</c:v>
                </c:pt>
                <c:pt idx="469">
                  <c:v>1885.634</c:v>
                </c:pt>
                <c:pt idx="470">
                  <c:v>1889.635</c:v>
                </c:pt>
                <c:pt idx="471">
                  <c:v>1893.635</c:v>
                </c:pt>
                <c:pt idx="472">
                  <c:v>1897.655</c:v>
                </c:pt>
                <c:pt idx="473">
                  <c:v>1901.674</c:v>
                </c:pt>
                <c:pt idx="474">
                  <c:v>1905.674</c:v>
                </c:pt>
                <c:pt idx="475">
                  <c:v>1909.6769999999999</c:v>
                </c:pt>
                <c:pt idx="476">
                  <c:v>1913.675</c:v>
                </c:pt>
                <c:pt idx="477">
                  <c:v>1917.674</c:v>
                </c:pt>
                <c:pt idx="478">
                  <c:v>1921.673</c:v>
                </c:pt>
                <c:pt idx="479">
                  <c:v>1925.873</c:v>
                </c:pt>
                <c:pt idx="480">
                  <c:v>1929.66</c:v>
                </c:pt>
                <c:pt idx="481">
                  <c:v>1933.6769999999999</c:v>
                </c:pt>
                <c:pt idx="482">
                  <c:v>1937.675</c:v>
                </c:pt>
                <c:pt idx="483">
                  <c:v>1941.6949999999999</c:v>
                </c:pt>
                <c:pt idx="484">
                  <c:v>1945.694</c:v>
                </c:pt>
                <c:pt idx="485">
                  <c:v>1949.6969999999999</c:v>
                </c:pt>
                <c:pt idx="486">
                  <c:v>1953.713</c:v>
                </c:pt>
                <c:pt idx="487">
                  <c:v>1957.7170000000001</c:v>
                </c:pt>
                <c:pt idx="488">
                  <c:v>1961.7139999999999</c:v>
                </c:pt>
                <c:pt idx="489">
                  <c:v>1965.712</c:v>
                </c:pt>
                <c:pt idx="490">
                  <c:v>1969.713</c:v>
                </c:pt>
                <c:pt idx="491">
                  <c:v>1973.712</c:v>
                </c:pt>
                <c:pt idx="492">
                  <c:v>1977.712</c:v>
                </c:pt>
                <c:pt idx="493">
                  <c:v>1981.713</c:v>
                </c:pt>
                <c:pt idx="494">
                  <c:v>1985.7360000000001</c:v>
                </c:pt>
                <c:pt idx="495">
                  <c:v>1989.7349999999999</c:v>
                </c:pt>
                <c:pt idx="496">
                  <c:v>1993.7339999999999</c:v>
                </c:pt>
                <c:pt idx="497">
                  <c:v>1997.7339999999999</c:v>
                </c:pt>
                <c:pt idx="498">
                  <c:v>2001.7529999999999</c:v>
                </c:pt>
                <c:pt idx="499">
                  <c:v>2005.7819999999999</c:v>
                </c:pt>
                <c:pt idx="500">
                  <c:v>2009.7539999999999</c:v>
                </c:pt>
                <c:pt idx="501">
                  <c:v>2013.752</c:v>
                </c:pt>
                <c:pt idx="502">
                  <c:v>2017.7550000000001</c:v>
                </c:pt>
                <c:pt idx="503">
                  <c:v>2021.7529999999999</c:v>
                </c:pt>
                <c:pt idx="504">
                  <c:v>2025.7539999999999</c:v>
                </c:pt>
                <c:pt idx="505">
                  <c:v>2029.778</c:v>
                </c:pt>
                <c:pt idx="506">
                  <c:v>2033.7950000000001</c:v>
                </c:pt>
                <c:pt idx="507">
                  <c:v>2037.796</c:v>
                </c:pt>
                <c:pt idx="508">
                  <c:v>2041.8040000000001</c:v>
                </c:pt>
                <c:pt idx="509">
                  <c:v>2045.7940000000001</c:v>
                </c:pt>
                <c:pt idx="510">
                  <c:v>2049.8090000000002</c:v>
                </c:pt>
                <c:pt idx="511">
                  <c:v>2053.7930000000001</c:v>
                </c:pt>
                <c:pt idx="512">
                  <c:v>2057.7939999999999</c:v>
                </c:pt>
                <c:pt idx="513">
                  <c:v>2061.7939999999999</c:v>
                </c:pt>
                <c:pt idx="514">
                  <c:v>2065.7939999999999</c:v>
                </c:pt>
                <c:pt idx="515">
                  <c:v>2069.7939999999999</c:v>
                </c:pt>
                <c:pt idx="516">
                  <c:v>2073.8130000000001</c:v>
                </c:pt>
                <c:pt idx="517">
                  <c:v>2077.8139999999999</c:v>
                </c:pt>
                <c:pt idx="518">
                  <c:v>2081.8319999999999</c:v>
                </c:pt>
                <c:pt idx="519">
                  <c:v>2085.835</c:v>
                </c:pt>
                <c:pt idx="520">
                  <c:v>2089.8130000000001</c:v>
                </c:pt>
                <c:pt idx="521">
                  <c:v>2093.8330000000001</c:v>
                </c:pt>
                <c:pt idx="522">
                  <c:v>2097.837</c:v>
                </c:pt>
                <c:pt idx="523">
                  <c:v>2101.8629999999998</c:v>
                </c:pt>
                <c:pt idx="524">
                  <c:v>2105.848</c:v>
                </c:pt>
                <c:pt idx="525">
                  <c:v>2109.8319999999999</c:v>
                </c:pt>
                <c:pt idx="526">
                  <c:v>2113.8339999999998</c:v>
                </c:pt>
                <c:pt idx="527">
                  <c:v>2117.8339999999998</c:v>
                </c:pt>
                <c:pt idx="528">
                  <c:v>2121.855</c:v>
                </c:pt>
                <c:pt idx="529">
                  <c:v>2125.8710000000001</c:v>
                </c:pt>
                <c:pt idx="530">
                  <c:v>2129.8719999999998</c:v>
                </c:pt>
                <c:pt idx="531">
                  <c:v>2133.9879999999998</c:v>
                </c:pt>
                <c:pt idx="532">
                  <c:v>2137.88</c:v>
                </c:pt>
                <c:pt idx="533">
                  <c:v>2141.873</c:v>
                </c:pt>
                <c:pt idx="534">
                  <c:v>2145.8760000000002</c:v>
                </c:pt>
                <c:pt idx="535">
                  <c:v>2149.873</c:v>
                </c:pt>
                <c:pt idx="536">
                  <c:v>2153.8780000000002</c:v>
                </c:pt>
                <c:pt idx="537">
                  <c:v>2157.873</c:v>
                </c:pt>
                <c:pt idx="538">
                  <c:v>2161.8739999999998</c:v>
                </c:pt>
                <c:pt idx="539">
                  <c:v>2165.8939999999998</c:v>
                </c:pt>
                <c:pt idx="540">
                  <c:v>2169.9160000000002</c:v>
                </c:pt>
                <c:pt idx="541">
                  <c:v>2173.9160000000002</c:v>
                </c:pt>
                <c:pt idx="542">
                  <c:v>2177.9540000000002</c:v>
                </c:pt>
                <c:pt idx="543">
                  <c:v>2181.8939999999998</c:v>
                </c:pt>
                <c:pt idx="544">
                  <c:v>2185.9169999999999</c:v>
                </c:pt>
                <c:pt idx="545">
                  <c:v>2189.915</c:v>
                </c:pt>
                <c:pt idx="546">
                  <c:v>2193.9180000000001</c:v>
                </c:pt>
                <c:pt idx="547">
                  <c:v>2197.915</c:v>
                </c:pt>
                <c:pt idx="548">
                  <c:v>2201.9180000000001</c:v>
                </c:pt>
                <c:pt idx="549">
                  <c:v>2205.9140000000002</c:v>
                </c:pt>
                <c:pt idx="550">
                  <c:v>2209.9369999999999</c:v>
                </c:pt>
                <c:pt idx="551">
                  <c:v>2213.9160000000002</c:v>
                </c:pt>
                <c:pt idx="552">
                  <c:v>2217.9549999999999</c:v>
                </c:pt>
                <c:pt idx="553">
                  <c:v>2221.9569999999999</c:v>
                </c:pt>
                <c:pt idx="554">
                  <c:v>2225.9409999999998</c:v>
                </c:pt>
                <c:pt idx="555">
                  <c:v>2229.9549999999999</c:v>
                </c:pt>
                <c:pt idx="556">
                  <c:v>2233.953</c:v>
                </c:pt>
                <c:pt idx="557">
                  <c:v>2237.953</c:v>
                </c:pt>
                <c:pt idx="558">
                  <c:v>2241.9540000000002</c:v>
                </c:pt>
                <c:pt idx="559">
                  <c:v>2246.0039999999999</c:v>
                </c:pt>
                <c:pt idx="560">
                  <c:v>2249.9549999999999</c:v>
                </c:pt>
                <c:pt idx="561">
                  <c:v>2253.9540000000002</c:v>
                </c:pt>
                <c:pt idx="562">
                  <c:v>2257.953</c:v>
                </c:pt>
                <c:pt idx="563">
                  <c:v>2261.9760000000001</c:v>
                </c:pt>
                <c:pt idx="564">
                  <c:v>2265.9749999999999</c:v>
                </c:pt>
                <c:pt idx="565">
                  <c:v>2269.9810000000002</c:v>
                </c:pt>
                <c:pt idx="566">
                  <c:v>2273.998</c:v>
                </c:pt>
                <c:pt idx="567">
                  <c:v>2277.9949999999999</c:v>
                </c:pt>
                <c:pt idx="568">
                  <c:v>2282.0050000000001</c:v>
                </c:pt>
                <c:pt idx="569">
                  <c:v>2286.0050000000001</c:v>
                </c:pt>
                <c:pt idx="570">
                  <c:v>2290.0120000000002</c:v>
                </c:pt>
                <c:pt idx="571">
                  <c:v>2294.0079999999998</c:v>
                </c:pt>
                <c:pt idx="572">
                  <c:v>2298.0210000000002</c:v>
                </c:pt>
                <c:pt idx="573">
                  <c:v>2302.0189999999998</c:v>
                </c:pt>
                <c:pt idx="574">
                  <c:v>2306.0349999999999</c:v>
                </c:pt>
                <c:pt idx="575">
                  <c:v>2310.0320000000002</c:v>
                </c:pt>
                <c:pt idx="576">
                  <c:v>2314.0149999999999</c:v>
                </c:pt>
                <c:pt idx="577">
                  <c:v>2318.0169999999998</c:v>
                </c:pt>
                <c:pt idx="578">
                  <c:v>2322.0349999999999</c:v>
                </c:pt>
                <c:pt idx="579">
                  <c:v>2326.0340000000001</c:v>
                </c:pt>
                <c:pt idx="580">
                  <c:v>2330.0320000000002</c:v>
                </c:pt>
                <c:pt idx="581">
                  <c:v>2334.0349999999999</c:v>
                </c:pt>
                <c:pt idx="582">
                  <c:v>2338.0419999999999</c:v>
                </c:pt>
                <c:pt idx="583">
                  <c:v>2342.0419999999999</c:v>
                </c:pt>
                <c:pt idx="584">
                  <c:v>2346.0349999999999</c:v>
                </c:pt>
                <c:pt idx="585">
                  <c:v>2350.056</c:v>
                </c:pt>
                <c:pt idx="586">
                  <c:v>2354.076</c:v>
                </c:pt>
                <c:pt idx="587">
                  <c:v>2358.0410000000002</c:v>
                </c:pt>
                <c:pt idx="588">
                  <c:v>2362.0540000000001</c:v>
                </c:pt>
                <c:pt idx="589">
                  <c:v>2366.0770000000002</c:v>
                </c:pt>
                <c:pt idx="590">
                  <c:v>2370.0740000000001</c:v>
                </c:pt>
                <c:pt idx="591">
                  <c:v>2374.0749999999998</c:v>
                </c:pt>
                <c:pt idx="592">
                  <c:v>2378.0830000000001</c:v>
                </c:pt>
                <c:pt idx="593">
                  <c:v>2382.143</c:v>
                </c:pt>
                <c:pt idx="594">
                  <c:v>2386.08</c:v>
                </c:pt>
                <c:pt idx="595">
                  <c:v>2390.0729999999999</c:v>
                </c:pt>
                <c:pt idx="596">
                  <c:v>2394.0819999999999</c:v>
                </c:pt>
                <c:pt idx="597">
                  <c:v>2398.1010000000001</c:v>
                </c:pt>
                <c:pt idx="598">
                  <c:v>2402.123</c:v>
                </c:pt>
                <c:pt idx="599">
                  <c:v>2406.13</c:v>
                </c:pt>
                <c:pt idx="600">
                  <c:v>2410.1149999999998</c:v>
                </c:pt>
                <c:pt idx="601">
                  <c:v>2414.1</c:v>
                </c:pt>
                <c:pt idx="602">
                  <c:v>2418.1370000000002</c:v>
                </c:pt>
                <c:pt idx="603">
                  <c:v>2422.125</c:v>
                </c:pt>
                <c:pt idx="604">
                  <c:v>2426.1120000000001</c:v>
                </c:pt>
                <c:pt idx="605">
                  <c:v>2430.114</c:v>
                </c:pt>
                <c:pt idx="606">
                  <c:v>2434.123</c:v>
                </c:pt>
                <c:pt idx="607">
                  <c:v>2438.1410000000001</c:v>
                </c:pt>
                <c:pt idx="608">
                  <c:v>2442.134</c:v>
                </c:pt>
                <c:pt idx="609">
                  <c:v>2446.163</c:v>
                </c:pt>
                <c:pt idx="610">
                  <c:v>2450.1559999999999</c:v>
                </c:pt>
                <c:pt idx="611">
                  <c:v>2454.154</c:v>
                </c:pt>
                <c:pt idx="612">
                  <c:v>2458.154</c:v>
                </c:pt>
                <c:pt idx="613">
                  <c:v>2462.15</c:v>
                </c:pt>
                <c:pt idx="614">
                  <c:v>2466.1689999999999</c:v>
                </c:pt>
                <c:pt idx="615">
                  <c:v>2470.15</c:v>
                </c:pt>
                <c:pt idx="616">
                  <c:v>2474.1559999999999</c:v>
                </c:pt>
                <c:pt idx="617">
                  <c:v>2478.152</c:v>
                </c:pt>
                <c:pt idx="618">
                  <c:v>2482.154</c:v>
                </c:pt>
                <c:pt idx="619">
                  <c:v>2486.183</c:v>
                </c:pt>
                <c:pt idx="620">
                  <c:v>2490.1950000000002</c:v>
                </c:pt>
                <c:pt idx="621">
                  <c:v>2494.2040000000002</c:v>
                </c:pt>
                <c:pt idx="622">
                  <c:v>2498.1840000000002</c:v>
                </c:pt>
                <c:pt idx="623">
                  <c:v>2502.1729999999998</c:v>
                </c:pt>
                <c:pt idx="624">
                  <c:v>2506.1959999999999</c:v>
                </c:pt>
                <c:pt idx="625">
                  <c:v>2510.1930000000002</c:v>
                </c:pt>
                <c:pt idx="626">
                  <c:v>2514.1770000000001</c:v>
                </c:pt>
                <c:pt idx="627">
                  <c:v>2518.1959999999999</c:v>
                </c:pt>
                <c:pt idx="628">
                  <c:v>2522.201</c:v>
                </c:pt>
                <c:pt idx="629">
                  <c:v>2526.2049999999999</c:v>
                </c:pt>
                <c:pt idx="630">
                  <c:v>2530.2139999999999</c:v>
                </c:pt>
                <c:pt idx="631">
                  <c:v>2534.1950000000002</c:v>
                </c:pt>
                <c:pt idx="632">
                  <c:v>2538.2130000000002</c:v>
                </c:pt>
                <c:pt idx="633">
                  <c:v>2542.201</c:v>
                </c:pt>
                <c:pt idx="634">
                  <c:v>2546.2139999999999</c:v>
                </c:pt>
                <c:pt idx="635">
                  <c:v>2550.2339999999999</c:v>
                </c:pt>
                <c:pt idx="636">
                  <c:v>2554.2339999999999</c:v>
                </c:pt>
                <c:pt idx="637">
                  <c:v>2558.2330000000002</c:v>
                </c:pt>
                <c:pt idx="638">
                  <c:v>2562.2350000000001</c:v>
                </c:pt>
                <c:pt idx="639">
                  <c:v>2566.2310000000002</c:v>
                </c:pt>
                <c:pt idx="640">
                  <c:v>2570.2350000000001</c:v>
                </c:pt>
                <c:pt idx="641">
                  <c:v>2574.2530000000002</c:v>
                </c:pt>
                <c:pt idx="642">
                  <c:v>2578.2530000000002</c:v>
                </c:pt>
                <c:pt idx="643">
                  <c:v>2582.2809999999999</c:v>
                </c:pt>
                <c:pt idx="644">
                  <c:v>2586.2539999999999</c:v>
                </c:pt>
                <c:pt idx="645">
                  <c:v>2590.2739999999999</c:v>
                </c:pt>
                <c:pt idx="646">
                  <c:v>2594.2730000000001</c:v>
                </c:pt>
                <c:pt idx="647">
                  <c:v>2598.2739999999999</c:v>
                </c:pt>
                <c:pt idx="648">
                  <c:v>2602.2719999999999</c:v>
                </c:pt>
                <c:pt idx="649">
                  <c:v>2606.2719999999999</c:v>
                </c:pt>
                <c:pt idx="650">
                  <c:v>2610.2750000000001</c:v>
                </c:pt>
                <c:pt idx="651">
                  <c:v>2614.29</c:v>
                </c:pt>
                <c:pt idx="652">
                  <c:v>2618.2739999999999</c:v>
                </c:pt>
                <c:pt idx="653">
                  <c:v>2622.2829999999999</c:v>
                </c:pt>
                <c:pt idx="654">
                  <c:v>2626.3090000000002</c:v>
                </c:pt>
                <c:pt idx="655">
                  <c:v>2630.3119999999999</c:v>
                </c:pt>
                <c:pt idx="656">
                  <c:v>2634.34</c:v>
                </c:pt>
                <c:pt idx="657">
                  <c:v>2638.2939999999999</c:v>
                </c:pt>
                <c:pt idx="658">
                  <c:v>2642.3229999999999</c:v>
                </c:pt>
                <c:pt idx="659">
                  <c:v>2646.3249999999998</c:v>
                </c:pt>
                <c:pt idx="660">
                  <c:v>2650.3240000000001</c:v>
                </c:pt>
                <c:pt idx="661">
                  <c:v>2654.3229999999999</c:v>
                </c:pt>
                <c:pt idx="662">
                  <c:v>2658.3240000000001</c:v>
                </c:pt>
                <c:pt idx="663">
                  <c:v>2662.3220000000001</c:v>
                </c:pt>
                <c:pt idx="664">
                  <c:v>2666.3339999999998</c:v>
                </c:pt>
                <c:pt idx="665">
                  <c:v>2670.3409999999999</c:v>
                </c:pt>
                <c:pt idx="666">
                  <c:v>2674.3409999999999</c:v>
                </c:pt>
                <c:pt idx="667">
                  <c:v>2678.3539999999998</c:v>
                </c:pt>
                <c:pt idx="668">
                  <c:v>2682.3629999999998</c:v>
                </c:pt>
                <c:pt idx="669">
                  <c:v>2686.3530000000001</c:v>
                </c:pt>
                <c:pt idx="670">
                  <c:v>2690.3510000000001</c:v>
                </c:pt>
                <c:pt idx="671">
                  <c:v>2694.3530000000001</c:v>
                </c:pt>
                <c:pt idx="672">
                  <c:v>2698.4290000000001</c:v>
                </c:pt>
                <c:pt idx="673">
                  <c:v>2702.3820000000001</c:v>
                </c:pt>
                <c:pt idx="674">
                  <c:v>2706.364</c:v>
                </c:pt>
                <c:pt idx="675">
                  <c:v>2710.5410000000002</c:v>
                </c:pt>
                <c:pt idx="676">
                  <c:v>2714.373</c:v>
                </c:pt>
                <c:pt idx="677">
                  <c:v>2718.3989999999999</c:v>
                </c:pt>
                <c:pt idx="678">
                  <c:v>2722.373</c:v>
                </c:pt>
                <c:pt idx="679">
                  <c:v>2726.395</c:v>
                </c:pt>
                <c:pt idx="680">
                  <c:v>2730.3879999999999</c:v>
                </c:pt>
                <c:pt idx="681">
                  <c:v>2734.3939999999998</c:v>
                </c:pt>
                <c:pt idx="682">
                  <c:v>2738.3939999999998</c:v>
                </c:pt>
                <c:pt idx="683">
                  <c:v>2742.395</c:v>
                </c:pt>
                <c:pt idx="684">
                  <c:v>2746.395</c:v>
                </c:pt>
                <c:pt idx="685">
                  <c:v>2750.3960000000002</c:v>
                </c:pt>
                <c:pt idx="686">
                  <c:v>2754.471</c:v>
                </c:pt>
                <c:pt idx="687">
                  <c:v>2758.4140000000002</c:v>
                </c:pt>
                <c:pt idx="688">
                  <c:v>2762.433</c:v>
                </c:pt>
                <c:pt idx="689">
                  <c:v>2766.4209999999998</c:v>
                </c:pt>
                <c:pt idx="690">
                  <c:v>2770.4119999999998</c:v>
                </c:pt>
                <c:pt idx="691">
                  <c:v>2774.415</c:v>
                </c:pt>
                <c:pt idx="692">
                  <c:v>2778.4140000000002</c:v>
                </c:pt>
                <c:pt idx="693">
                  <c:v>2782.4340000000002</c:v>
                </c:pt>
                <c:pt idx="694">
                  <c:v>2791.15</c:v>
                </c:pt>
                <c:pt idx="695">
                  <c:v>2791.1509999999998</c:v>
                </c:pt>
                <c:pt idx="696">
                  <c:v>2794.4369999999999</c:v>
                </c:pt>
                <c:pt idx="697">
                  <c:v>2798.424</c:v>
                </c:pt>
                <c:pt idx="698">
                  <c:v>2802.4470000000001</c:v>
                </c:pt>
                <c:pt idx="699">
                  <c:v>2806.45</c:v>
                </c:pt>
                <c:pt idx="700">
                  <c:v>2810.4879999999998</c:v>
                </c:pt>
                <c:pt idx="701">
                  <c:v>2814.6390000000001</c:v>
                </c:pt>
                <c:pt idx="702">
                  <c:v>2818.4450000000002</c:v>
                </c:pt>
                <c:pt idx="703">
                  <c:v>2822.5630000000001</c:v>
                </c:pt>
                <c:pt idx="704">
                  <c:v>2826.527</c:v>
                </c:pt>
                <c:pt idx="705">
                  <c:v>2830.587</c:v>
                </c:pt>
                <c:pt idx="706">
                  <c:v>2835.672</c:v>
                </c:pt>
                <c:pt idx="707">
                  <c:v>2838.4580000000001</c:v>
                </c:pt>
                <c:pt idx="708">
                  <c:v>2842.569</c:v>
                </c:pt>
                <c:pt idx="709">
                  <c:v>2846.4670000000001</c:v>
                </c:pt>
                <c:pt idx="710">
                  <c:v>2850.4850000000001</c:v>
                </c:pt>
                <c:pt idx="711">
                  <c:v>2854.4760000000001</c:v>
                </c:pt>
                <c:pt idx="712">
                  <c:v>2858.4749999999999</c:v>
                </c:pt>
                <c:pt idx="713">
                  <c:v>2862.616</c:v>
                </c:pt>
                <c:pt idx="714">
                  <c:v>2866.5189999999998</c:v>
                </c:pt>
                <c:pt idx="715">
                  <c:v>2870.5</c:v>
                </c:pt>
                <c:pt idx="716">
                  <c:v>2874.511</c:v>
                </c:pt>
                <c:pt idx="717">
                  <c:v>2878.5149999999999</c:v>
                </c:pt>
                <c:pt idx="718">
                  <c:v>2882.5</c:v>
                </c:pt>
                <c:pt idx="719">
                  <c:v>2886.5169999999998</c:v>
                </c:pt>
                <c:pt idx="720">
                  <c:v>2890.5160000000001</c:v>
                </c:pt>
                <c:pt idx="721">
                  <c:v>2894.5149999999999</c:v>
                </c:pt>
                <c:pt idx="722">
                  <c:v>2898.5120000000002</c:v>
                </c:pt>
                <c:pt idx="723">
                  <c:v>2902.5419999999999</c:v>
                </c:pt>
                <c:pt idx="724">
                  <c:v>2906.5349999999999</c:v>
                </c:pt>
                <c:pt idx="725">
                  <c:v>2910.5529999999999</c:v>
                </c:pt>
                <c:pt idx="726">
                  <c:v>2914.5540000000001</c:v>
                </c:pt>
                <c:pt idx="727">
                  <c:v>2918.5549999999998</c:v>
                </c:pt>
                <c:pt idx="728">
                  <c:v>2922.5529999999999</c:v>
                </c:pt>
                <c:pt idx="729">
                  <c:v>2926.5529999999999</c:v>
                </c:pt>
                <c:pt idx="730">
                  <c:v>2930.538</c:v>
                </c:pt>
                <c:pt idx="731">
                  <c:v>2934.5540000000001</c:v>
                </c:pt>
                <c:pt idx="732">
                  <c:v>2938.57</c:v>
                </c:pt>
                <c:pt idx="733">
                  <c:v>2942.5540000000001</c:v>
                </c:pt>
                <c:pt idx="734">
                  <c:v>2946.5549999999998</c:v>
                </c:pt>
                <c:pt idx="735">
                  <c:v>2950.5720000000001</c:v>
                </c:pt>
                <c:pt idx="736">
                  <c:v>2954.5729999999999</c:v>
                </c:pt>
                <c:pt idx="737">
                  <c:v>2958.5729999999999</c:v>
                </c:pt>
                <c:pt idx="738">
                  <c:v>2962.576</c:v>
                </c:pt>
                <c:pt idx="739">
                  <c:v>2966.5740000000001</c:v>
                </c:pt>
                <c:pt idx="740">
                  <c:v>2970.5749999999998</c:v>
                </c:pt>
                <c:pt idx="741">
                  <c:v>2974.5929999999998</c:v>
                </c:pt>
                <c:pt idx="742">
                  <c:v>2978.5929999999998</c:v>
                </c:pt>
                <c:pt idx="743">
                  <c:v>2982.5940000000001</c:v>
                </c:pt>
                <c:pt idx="744">
                  <c:v>2986.63</c:v>
                </c:pt>
                <c:pt idx="745">
                  <c:v>2990.6109999999999</c:v>
                </c:pt>
                <c:pt idx="746">
                  <c:v>2994.616</c:v>
                </c:pt>
                <c:pt idx="747">
                  <c:v>2998.6129999999998</c:v>
                </c:pt>
                <c:pt idx="748">
                  <c:v>3002.663</c:v>
                </c:pt>
                <c:pt idx="749">
                  <c:v>3006.614</c:v>
                </c:pt>
                <c:pt idx="750">
                  <c:v>3010.636</c:v>
                </c:pt>
                <c:pt idx="751">
                  <c:v>3014.614</c:v>
                </c:pt>
                <c:pt idx="752">
                  <c:v>3018.6329999999998</c:v>
                </c:pt>
                <c:pt idx="753">
                  <c:v>3022.6350000000002</c:v>
                </c:pt>
                <c:pt idx="754">
                  <c:v>3026.6350000000002</c:v>
                </c:pt>
                <c:pt idx="755">
                  <c:v>3030.66</c:v>
                </c:pt>
                <c:pt idx="756">
                  <c:v>3034.634</c:v>
                </c:pt>
                <c:pt idx="757">
                  <c:v>3038.6590000000001</c:v>
                </c:pt>
                <c:pt idx="758">
                  <c:v>3042.6759999999999</c:v>
                </c:pt>
                <c:pt idx="759">
                  <c:v>3046.6550000000002</c:v>
                </c:pt>
                <c:pt idx="760">
                  <c:v>3050.6559999999999</c:v>
                </c:pt>
                <c:pt idx="761">
                  <c:v>3054.6550000000002</c:v>
                </c:pt>
                <c:pt idx="762">
                  <c:v>3058.6529999999998</c:v>
                </c:pt>
                <c:pt idx="763">
                  <c:v>3062.674</c:v>
                </c:pt>
                <c:pt idx="764">
                  <c:v>3066.6790000000001</c:v>
                </c:pt>
                <c:pt idx="765">
                  <c:v>3070.674</c:v>
                </c:pt>
                <c:pt idx="766">
                  <c:v>3074.6750000000002</c:v>
                </c:pt>
                <c:pt idx="767">
                  <c:v>3078.6959999999999</c:v>
                </c:pt>
                <c:pt idx="768">
                  <c:v>3082.6950000000002</c:v>
                </c:pt>
                <c:pt idx="769">
                  <c:v>3086.6959999999999</c:v>
                </c:pt>
                <c:pt idx="770">
                  <c:v>3090.694</c:v>
                </c:pt>
                <c:pt idx="771">
                  <c:v>3094.6970000000001</c:v>
                </c:pt>
                <c:pt idx="772">
                  <c:v>3098.6849999999999</c:v>
                </c:pt>
                <c:pt idx="773">
                  <c:v>3102.692</c:v>
                </c:pt>
                <c:pt idx="774">
                  <c:v>3106.7060000000001</c:v>
                </c:pt>
                <c:pt idx="775">
                  <c:v>3110.7170000000001</c:v>
                </c:pt>
                <c:pt idx="776">
                  <c:v>3114.7150000000001</c:v>
                </c:pt>
                <c:pt idx="777">
                  <c:v>3118.7150000000001</c:v>
                </c:pt>
                <c:pt idx="778">
                  <c:v>3122.7139999999999</c:v>
                </c:pt>
                <c:pt idx="779">
                  <c:v>3126.7330000000002</c:v>
                </c:pt>
                <c:pt idx="780">
                  <c:v>3130.7339999999999</c:v>
                </c:pt>
                <c:pt idx="781">
                  <c:v>3134.7330000000002</c:v>
                </c:pt>
                <c:pt idx="782">
                  <c:v>3138.7339999999999</c:v>
                </c:pt>
                <c:pt idx="783">
                  <c:v>3142.7350000000001</c:v>
                </c:pt>
                <c:pt idx="784">
                  <c:v>3146.7350000000001</c:v>
                </c:pt>
                <c:pt idx="785">
                  <c:v>3150.7359999999999</c:v>
                </c:pt>
                <c:pt idx="786">
                  <c:v>3154.7350000000001</c:v>
                </c:pt>
                <c:pt idx="787">
                  <c:v>3158.7550000000001</c:v>
                </c:pt>
                <c:pt idx="788">
                  <c:v>3162.7559999999999</c:v>
                </c:pt>
                <c:pt idx="789">
                  <c:v>3166.7539999999999</c:v>
                </c:pt>
                <c:pt idx="790">
                  <c:v>3170.7730000000001</c:v>
                </c:pt>
                <c:pt idx="791">
                  <c:v>3174.7730000000001</c:v>
                </c:pt>
                <c:pt idx="792">
                  <c:v>3178.7750000000001</c:v>
                </c:pt>
                <c:pt idx="793">
                  <c:v>3182.7979999999998</c:v>
                </c:pt>
                <c:pt idx="794">
                  <c:v>3186.864</c:v>
                </c:pt>
                <c:pt idx="795">
                  <c:v>3190.7939999999999</c:v>
                </c:pt>
                <c:pt idx="796">
                  <c:v>3194.7759999999998</c:v>
                </c:pt>
                <c:pt idx="797">
                  <c:v>3198.7950000000001</c:v>
                </c:pt>
                <c:pt idx="798">
                  <c:v>3202.7759999999998</c:v>
                </c:pt>
                <c:pt idx="799">
                  <c:v>3206.7939999999999</c:v>
                </c:pt>
                <c:pt idx="800">
                  <c:v>3210.7950000000001</c:v>
                </c:pt>
                <c:pt idx="801">
                  <c:v>3214.799</c:v>
                </c:pt>
                <c:pt idx="802">
                  <c:v>3218.8150000000001</c:v>
                </c:pt>
                <c:pt idx="803">
                  <c:v>3222.8139999999999</c:v>
                </c:pt>
                <c:pt idx="804">
                  <c:v>3226.8139999999999</c:v>
                </c:pt>
                <c:pt idx="805">
                  <c:v>3230.8139999999999</c:v>
                </c:pt>
                <c:pt idx="806">
                  <c:v>3234.8139999999999</c:v>
                </c:pt>
                <c:pt idx="807">
                  <c:v>3238.8159999999998</c:v>
                </c:pt>
                <c:pt idx="808">
                  <c:v>3242.8150000000001</c:v>
                </c:pt>
                <c:pt idx="809">
                  <c:v>3246.8139999999999</c:v>
                </c:pt>
                <c:pt idx="810">
                  <c:v>3250.8420000000001</c:v>
                </c:pt>
                <c:pt idx="811">
                  <c:v>3254.8359999999998</c:v>
                </c:pt>
                <c:pt idx="812">
                  <c:v>3258.8330000000001</c:v>
                </c:pt>
                <c:pt idx="813">
                  <c:v>3262.8330000000001</c:v>
                </c:pt>
                <c:pt idx="814">
                  <c:v>3266.9969999999998</c:v>
                </c:pt>
                <c:pt idx="815">
                  <c:v>3270.8530000000001</c:v>
                </c:pt>
                <c:pt idx="816">
                  <c:v>3274.8539999999998</c:v>
                </c:pt>
                <c:pt idx="817">
                  <c:v>3278.857</c:v>
                </c:pt>
                <c:pt idx="818">
                  <c:v>3282.84</c:v>
                </c:pt>
                <c:pt idx="819">
                  <c:v>3286.855</c:v>
                </c:pt>
                <c:pt idx="820">
                  <c:v>3290.857</c:v>
                </c:pt>
                <c:pt idx="821">
                  <c:v>3294.873</c:v>
                </c:pt>
                <c:pt idx="822">
                  <c:v>3298.875</c:v>
                </c:pt>
                <c:pt idx="823">
                  <c:v>3302.9029999999998</c:v>
                </c:pt>
                <c:pt idx="824">
                  <c:v>3306.8739999999998</c:v>
                </c:pt>
                <c:pt idx="825">
                  <c:v>3310.893</c:v>
                </c:pt>
                <c:pt idx="826">
                  <c:v>3314.873</c:v>
                </c:pt>
                <c:pt idx="827">
                  <c:v>3318.8939999999998</c:v>
                </c:pt>
                <c:pt idx="828">
                  <c:v>3322.895</c:v>
                </c:pt>
                <c:pt idx="829">
                  <c:v>3326.893</c:v>
                </c:pt>
                <c:pt idx="830">
                  <c:v>3330.893</c:v>
                </c:pt>
                <c:pt idx="831">
                  <c:v>3334.8939999999998</c:v>
                </c:pt>
                <c:pt idx="832">
                  <c:v>3338.895</c:v>
                </c:pt>
                <c:pt idx="833">
                  <c:v>3342.9140000000002</c:v>
                </c:pt>
                <c:pt idx="834">
                  <c:v>3346.9229999999998</c:v>
                </c:pt>
                <c:pt idx="835">
                  <c:v>3350.9140000000002</c:v>
                </c:pt>
                <c:pt idx="836">
                  <c:v>3354.9360000000001</c:v>
                </c:pt>
                <c:pt idx="837">
                  <c:v>3358.9349999999999</c:v>
                </c:pt>
                <c:pt idx="838">
                  <c:v>3362.9380000000001</c:v>
                </c:pt>
                <c:pt idx="839">
                  <c:v>3366.9349999999999</c:v>
                </c:pt>
                <c:pt idx="840">
                  <c:v>3370.9560000000001</c:v>
                </c:pt>
                <c:pt idx="841">
                  <c:v>3374.9580000000001</c:v>
                </c:pt>
                <c:pt idx="842">
                  <c:v>3378.9639999999999</c:v>
                </c:pt>
                <c:pt idx="843">
                  <c:v>3382.942</c:v>
                </c:pt>
                <c:pt idx="844">
                  <c:v>3386.9560000000001</c:v>
                </c:pt>
                <c:pt idx="845">
                  <c:v>3390.9540000000002</c:v>
                </c:pt>
                <c:pt idx="846">
                  <c:v>3394.9540000000002</c:v>
                </c:pt>
                <c:pt idx="847">
                  <c:v>3398.9549999999999</c:v>
                </c:pt>
                <c:pt idx="848">
                  <c:v>3402.9520000000002</c:v>
                </c:pt>
                <c:pt idx="849">
                  <c:v>3406.9749999999999</c:v>
                </c:pt>
                <c:pt idx="850">
                  <c:v>3410.9549999999999</c:v>
                </c:pt>
                <c:pt idx="851">
                  <c:v>3414.991</c:v>
                </c:pt>
                <c:pt idx="852">
                  <c:v>3418.9940000000001</c:v>
                </c:pt>
                <c:pt idx="853">
                  <c:v>3423.0340000000001</c:v>
                </c:pt>
                <c:pt idx="854">
                  <c:v>3426.9639999999999</c:v>
                </c:pt>
                <c:pt idx="855">
                  <c:v>3430.9740000000002</c:v>
                </c:pt>
                <c:pt idx="856">
                  <c:v>3434.9749999999999</c:v>
                </c:pt>
                <c:pt idx="857">
                  <c:v>3438.982</c:v>
                </c:pt>
                <c:pt idx="858">
                  <c:v>3442.9949999999999</c:v>
                </c:pt>
                <c:pt idx="859">
                  <c:v>3446.9940000000001</c:v>
                </c:pt>
                <c:pt idx="860">
                  <c:v>3451.0030000000002</c:v>
                </c:pt>
                <c:pt idx="861">
                  <c:v>3455.0050000000001</c:v>
                </c:pt>
                <c:pt idx="862">
                  <c:v>3458.9960000000001</c:v>
                </c:pt>
                <c:pt idx="863">
                  <c:v>3463.027</c:v>
                </c:pt>
                <c:pt idx="864">
                  <c:v>3466.998</c:v>
                </c:pt>
                <c:pt idx="865">
                  <c:v>3471.0140000000001</c:v>
                </c:pt>
                <c:pt idx="866">
                  <c:v>3475.1350000000002</c:v>
                </c:pt>
                <c:pt idx="867">
                  <c:v>3479.0129999999999</c:v>
                </c:pt>
                <c:pt idx="868">
                  <c:v>3483.0129999999999</c:v>
                </c:pt>
                <c:pt idx="869">
                  <c:v>3487.1039999999998</c:v>
                </c:pt>
                <c:pt idx="870">
                  <c:v>3491.0340000000001</c:v>
                </c:pt>
                <c:pt idx="871">
                  <c:v>3495.0360000000001</c:v>
                </c:pt>
                <c:pt idx="872">
                  <c:v>3499.0540000000001</c:v>
                </c:pt>
                <c:pt idx="873">
                  <c:v>3503.056</c:v>
                </c:pt>
                <c:pt idx="874">
                  <c:v>3507.0549999999998</c:v>
                </c:pt>
                <c:pt idx="875">
                  <c:v>3511.0529999999999</c:v>
                </c:pt>
                <c:pt idx="876">
                  <c:v>3515.0540000000001</c:v>
                </c:pt>
                <c:pt idx="877">
                  <c:v>3519.0529999999999</c:v>
                </c:pt>
                <c:pt idx="878">
                  <c:v>3523.056</c:v>
                </c:pt>
                <c:pt idx="879">
                  <c:v>3527.0889999999999</c:v>
                </c:pt>
                <c:pt idx="880">
                  <c:v>3531.0749999999998</c:v>
                </c:pt>
                <c:pt idx="881">
                  <c:v>3535.0880000000002</c:v>
                </c:pt>
                <c:pt idx="882">
                  <c:v>3539.0949999999998</c:v>
                </c:pt>
                <c:pt idx="883">
                  <c:v>3543.0940000000001</c:v>
                </c:pt>
                <c:pt idx="884">
                  <c:v>3547.098</c:v>
                </c:pt>
                <c:pt idx="885">
                  <c:v>3551.1149999999998</c:v>
                </c:pt>
                <c:pt idx="886">
                  <c:v>3555.096</c:v>
                </c:pt>
                <c:pt idx="887">
                  <c:v>3559.0929999999998</c:v>
                </c:pt>
                <c:pt idx="888">
                  <c:v>3563.0990000000002</c:v>
                </c:pt>
                <c:pt idx="889">
                  <c:v>3567.0929999999998</c:v>
                </c:pt>
                <c:pt idx="890">
                  <c:v>3571.114</c:v>
                </c:pt>
                <c:pt idx="891">
                  <c:v>3575.1129999999998</c:v>
                </c:pt>
                <c:pt idx="892">
                  <c:v>3579.1129999999998</c:v>
                </c:pt>
                <c:pt idx="893">
                  <c:v>3583.1480000000001</c:v>
                </c:pt>
                <c:pt idx="894">
                  <c:v>3587.1350000000002</c:v>
                </c:pt>
                <c:pt idx="895">
                  <c:v>3591.145</c:v>
                </c:pt>
                <c:pt idx="896">
                  <c:v>3595.1329999999998</c:v>
                </c:pt>
                <c:pt idx="897">
                  <c:v>3599.136</c:v>
                </c:pt>
                <c:pt idx="898">
                  <c:v>3603.1619999999998</c:v>
                </c:pt>
                <c:pt idx="899">
                  <c:v>3607.1329999999998</c:v>
                </c:pt>
                <c:pt idx="900">
                  <c:v>3611.1759999999999</c:v>
                </c:pt>
                <c:pt idx="901">
                  <c:v>3615.154</c:v>
                </c:pt>
                <c:pt idx="902">
                  <c:v>3619.1550000000002</c:v>
                </c:pt>
                <c:pt idx="903">
                  <c:v>3623.174</c:v>
                </c:pt>
                <c:pt idx="904">
                  <c:v>3627.1750000000002</c:v>
                </c:pt>
                <c:pt idx="905">
                  <c:v>3631.174</c:v>
                </c:pt>
                <c:pt idx="906">
                  <c:v>3635.172</c:v>
                </c:pt>
                <c:pt idx="907">
                  <c:v>3639.1729999999998</c:v>
                </c:pt>
                <c:pt idx="908">
                  <c:v>3643.181</c:v>
                </c:pt>
                <c:pt idx="909">
                  <c:v>3647.174</c:v>
                </c:pt>
                <c:pt idx="910">
                  <c:v>3651.1750000000002</c:v>
                </c:pt>
                <c:pt idx="911">
                  <c:v>3655.1819999999998</c:v>
                </c:pt>
                <c:pt idx="912">
                  <c:v>3659.1950000000002</c:v>
                </c:pt>
                <c:pt idx="913">
                  <c:v>3663.1959999999999</c:v>
                </c:pt>
                <c:pt idx="914">
                  <c:v>3667.1950000000002</c:v>
                </c:pt>
                <c:pt idx="915">
                  <c:v>3671.2130000000002</c:v>
                </c:pt>
                <c:pt idx="916">
                  <c:v>3675.2159999999999</c:v>
                </c:pt>
                <c:pt idx="917">
                  <c:v>3679.2150000000001</c:v>
                </c:pt>
                <c:pt idx="918">
                  <c:v>3683.2139999999999</c:v>
                </c:pt>
                <c:pt idx="919">
                  <c:v>3687.2350000000001</c:v>
                </c:pt>
                <c:pt idx="920">
                  <c:v>3691.2150000000001</c:v>
                </c:pt>
                <c:pt idx="921">
                  <c:v>3695.2139999999999</c:v>
                </c:pt>
                <c:pt idx="922">
                  <c:v>3699.2139999999999</c:v>
                </c:pt>
                <c:pt idx="923">
                  <c:v>3703.2339999999999</c:v>
                </c:pt>
                <c:pt idx="924">
                  <c:v>3707.2339999999999</c:v>
                </c:pt>
                <c:pt idx="925">
                  <c:v>3711.2370000000001</c:v>
                </c:pt>
                <c:pt idx="926">
                  <c:v>3715.261</c:v>
                </c:pt>
                <c:pt idx="927">
                  <c:v>3719.2539999999999</c:v>
                </c:pt>
                <c:pt idx="928">
                  <c:v>3723.2539999999999</c:v>
                </c:pt>
                <c:pt idx="929">
                  <c:v>3727.2550000000001</c:v>
                </c:pt>
                <c:pt idx="930">
                  <c:v>3731.2759999999998</c:v>
                </c:pt>
                <c:pt idx="931">
                  <c:v>3735.2579999999998</c:v>
                </c:pt>
                <c:pt idx="932">
                  <c:v>3739.2750000000001</c:v>
                </c:pt>
                <c:pt idx="933">
                  <c:v>3743.2550000000001</c:v>
                </c:pt>
                <c:pt idx="934">
                  <c:v>3747.2730000000001</c:v>
                </c:pt>
                <c:pt idx="935">
                  <c:v>3751.2739999999999</c:v>
                </c:pt>
                <c:pt idx="936">
                  <c:v>3755.2739999999999</c:v>
                </c:pt>
                <c:pt idx="937">
                  <c:v>3759.3150000000001</c:v>
                </c:pt>
                <c:pt idx="938">
                  <c:v>3763.3110000000001</c:v>
                </c:pt>
                <c:pt idx="939">
                  <c:v>3767.2930000000001</c:v>
                </c:pt>
                <c:pt idx="940">
                  <c:v>3771.2939999999999</c:v>
                </c:pt>
                <c:pt idx="941">
                  <c:v>3775.2930000000001</c:v>
                </c:pt>
                <c:pt idx="942">
                  <c:v>3779.3040000000001</c:v>
                </c:pt>
                <c:pt idx="943">
                  <c:v>3783.2950000000001</c:v>
                </c:pt>
                <c:pt idx="944">
                  <c:v>3787.3150000000001</c:v>
                </c:pt>
                <c:pt idx="945">
                  <c:v>3791.3159999999998</c:v>
                </c:pt>
                <c:pt idx="946">
                  <c:v>3795.3130000000001</c:v>
                </c:pt>
                <c:pt idx="947">
                  <c:v>3799.3339999999998</c:v>
                </c:pt>
                <c:pt idx="948">
                  <c:v>3803.3130000000001</c:v>
                </c:pt>
                <c:pt idx="949">
                  <c:v>3807.3330000000001</c:v>
                </c:pt>
                <c:pt idx="950">
                  <c:v>3811.337</c:v>
                </c:pt>
                <c:pt idx="951">
                  <c:v>3815.335</c:v>
                </c:pt>
                <c:pt idx="952">
                  <c:v>3819.337</c:v>
                </c:pt>
                <c:pt idx="953">
                  <c:v>3823.335</c:v>
                </c:pt>
                <c:pt idx="954">
                  <c:v>3827.355</c:v>
                </c:pt>
                <c:pt idx="955">
                  <c:v>3831.3539999999998</c:v>
                </c:pt>
                <c:pt idx="956">
                  <c:v>3835.3539999999998</c:v>
                </c:pt>
                <c:pt idx="957">
                  <c:v>3839.355</c:v>
                </c:pt>
                <c:pt idx="958">
                  <c:v>3843.3760000000002</c:v>
                </c:pt>
                <c:pt idx="959">
                  <c:v>3847.3739999999998</c:v>
                </c:pt>
                <c:pt idx="960">
                  <c:v>3851.3539999999998</c:v>
                </c:pt>
                <c:pt idx="961">
                  <c:v>3855.3760000000002</c:v>
                </c:pt>
                <c:pt idx="962">
                  <c:v>3859.3760000000002</c:v>
                </c:pt>
                <c:pt idx="963">
                  <c:v>3863.377</c:v>
                </c:pt>
                <c:pt idx="964">
                  <c:v>3867.3739999999998</c:v>
                </c:pt>
                <c:pt idx="965">
                  <c:v>3871.4009999999998</c:v>
                </c:pt>
                <c:pt idx="966">
                  <c:v>3875.395</c:v>
                </c:pt>
                <c:pt idx="967">
                  <c:v>3879.3939999999998</c:v>
                </c:pt>
                <c:pt idx="968">
                  <c:v>3883.3939999999998</c:v>
                </c:pt>
                <c:pt idx="969">
                  <c:v>3887.4659999999999</c:v>
                </c:pt>
                <c:pt idx="970">
                  <c:v>3891.4160000000002</c:v>
                </c:pt>
                <c:pt idx="971">
                  <c:v>3895.413</c:v>
                </c:pt>
                <c:pt idx="972">
                  <c:v>3899.4290000000001</c:v>
                </c:pt>
                <c:pt idx="973">
                  <c:v>3903.4789999999998</c:v>
                </c:pt>
                <c:pt idx="974">
                  <c:v>3907.4209999999998</c:v>
                </c:pt>
                <c:pt idx="975">
                  <c:v>3911.422</c:v>
                </c:pt>
                <c:pt idx="976">
                  <c:v>3915.4140000000002</c:v>
                </c:pt>
                <c:pt idx="977">
                  <c:v>3919.4319999999998</c:v>
                </c:pt>
                <c:pt idx="978">
                  <c:v>3923.433</c:v>
                </c:pt>
                <c:pt idx="979">
                  <c:v>3927.45</c:v>
                </c:pt>
                <c:pt idx="980">
                  <c:v>3931.453</c:v>
                </c:pt>
                <c:pt idx="981">
                  <c:v>3935.4540000000002</c:v>
                </c:pt>
                <c:pt idx="982">
                  <c:v>3939.4549999999999</c:v>
                </c:pt>
                <c:pt idx="983">
                  <c:v>3943.4569999999999</c:v>
                </c:pt>
                <c:pt idx="984">
                  <c:v>3947.4540000000002</c:v>
                </c:pt>
                <c:pt idx="985">
                  <c:v>3951.4540000000002</c:v>
                </c:pt>
              </c:numCache>
            </c:numRef>
          </c:xVal>
          <c:yVal>
            <c:numRef>
              <c:f>AlAlAl_mata!$B$2:$B$987</c:f>
              <c:numCache>
                <c:formatCode>General</c:formatCode>
                <c:ptCount val="986"/>
                <c:pt idx="0" formatCode="0">
                  <c:v>25.25</c:v>
                </c:pt>
                <c:pt idx="1">
                  <c:v>26.5</c:v>
                </c:pt>
                <c:pt idx="2">
                  <c:v>28.5</c:v>
                </c:pt>
                <c:pt idx="3">
                  <c:v>28.75</c:v>
                </c:pt>
                <c:pt idx="4">
                  <c:v>30</c:v>
                </c:pt>
                <c:pt idx="5">
                  <c:v>31.5</c:v>
                </c:pt>
                <c:pt idx="6">
                  <c:v>33</c:v>
                </c:pt>
                <c:pt idx="7">
                  <c:v>34.75</c:v>
                </c:pt>
                <c:pt idx="8">
                  <c:v>38.5</c:v>
                </c:pt>
                <c:pt idx="9">
                  <c:v>41.5</c:v>
                </c:pt>
                <c:pt idx="10">
                  <c:v>43</c:v>
                </c:pt>
                <c:pt idx="11">
                  <c:v>44.5</c:v>
                </c:pt>
                <c:pt idx="12">
                  <c:v>45.25</c:v>
                </c:pt>
                <c:pt idx="13">
                  <c:v>46.5</c:v>
                </c:pt>
                <c:pt idx="14">
                  <c:v>47.75</c:v>
                </c:pt>
                <c:pt idx="15">
                  <c:v>49</c:v>
                </c:pt>
                <c:pt idx="16">
                  <c:v>50</c:v>
                </c:pt>
                <c:pt idx="17">
                  <c:v>50.5</c:v>
                </c:pt>
                <c:pt idx="18">
                  <c:v>51.75</c:v>
                </c:pt>
                <c:pt idx="19">
                  <c:v>52</c:v>
                </c:pt>
                <c:pt idx="20">
                  <c:v>52.25</c:v>
                </c:pt>
                <c:pt idx="21">
                  <c:v>53.75</c:v>
                </c:pt>
                <c:pt idx="22">
                  <c:v>55.25</c:v>
                </c:pt>
                <c:pt idx="23">
                  <c:v>56</c:v>
                </c:pt>
                <c:pt idx="24">
                  <c:v>56.5</c:v>
                </c:pt>
                <c:pt idx="25">
                  <c:v>57.5</c:v>
                </c:pt>
                <c:pt idx="26">
                  <c:v>58</c:v>
                </c:pt>
                <c:pt idx="27">
                  <c:v>60.25</c:v>
                </c:pt>
                <c:pt idx="28">
                  <c:v>61</c:v>
                </c:pt>
                <c:pt idx="29">
                  <c:v>62.25</c:v>
                </c:pt>
                <c:pt idx="30">
                  <c:v>62.75</c:v>
                </c:pt>
                <c:pt idx="31">
                  <c:v>63.5</c:v>
                </c:pt>
                <c:pt idx="32">
                  <c:v>65.25</c:v>
                </c:pt>
                <c:pt idx="33">
                  <c:v>64.75</c:v>
                </c:pt>
                <c:pt idx="34">
                  <c:v>66.25</c:v>
                </c:pt>
                <c:pt idx="35">
                  <c:v>67.75</c:v>
                </c:pt>
                <c:pt idx="36">
                  <c:v>68.5</c:v>
                </c:pt>
                <c:pt idx="37">
                  <c:v>68.25</c:v>
                </c:pt>
                <c:pt idx="38">
                  <c:v>69.25</c:v>
                </c:pt>
                <c:pt idx="39">
                  <c:v>70</c:v>
                </c:pt>
                <c:pt idx="40">
                  <c:v>71.5</c:v>
                </c:pt>
                <c:pt idx="41">
                  <c:v>71.5</c:v>
                </c:pt>
                <c:pt idx="42">
                  <c:v>72.75</c:v>
                </c:pt>
                <c:pt idx="43">
                  <c:v>72.75</c:v>
                </c:pt>
                <c:pt idx="44">
                  <c:v>73.5</c:v>
                </c:pt>
                <c:pt idx="45">
                  <c:v>74</c:v>
                </c:pt>
                <c:pt idx="46">
                  <c:v>73.5</c:v>
                </c:pt>
                <c:pt idx="47">
                  <c:v>73.75</c:v>
                </c:pt>
                <c:pt idx="48">
                  <c:v>74</c:v>
                </c:pt>
                <c:pt idx="49">
                  <c:v>74.25</c:v>
                </c:pt>
                <c:pt idx="50">
                  <c:v>74.25</c:v>
                </c:pt>
                <c:pt idx="51">
                  <c:v>74.75</c:v>
                </c:pt>
                <c:pt idx="52">
                  <c:v>74.75</c:v>
                </c:pt>
                <c:pt idx="53">
                  <c:v>76.5</c:v>
                </c:pt>
                <c:pt idx="54">
                  <c:v>77.25</c:v>
                </c:pt>
                <c:pt idx="55">
                  <c:v>77.5</c:v>
                </c:pt>
                <c:pt idx="56">
                  <c:v>76.75</c:v>
                </c:pt>
                <c:pt idx="57">
                  <c:v>77</c:v>
                </c:pt>
                <c:pt idx="58">
                  <c:v>77.25</c:v>
                </c:pt>
                <c:pt idx="59">
                  <c:v>78</c:v>
                </c:pt>
                <c:pt idx="60">
                  <c:v>78.25</c:v>
                </c:pt>
                <c:pt idx="61">
                  <c:v>78.5</c:v>
                </c:pt>
                <c:pt idx="62">
                  <c:v>80.25</c:v>
                </c:pt>
                <c:pt idx="63">
                  <c:v>80.5</c:v>
                </c:pt>
                <c:pt idx="64">
                  <c:v>80.25</c:v>
                </c:pt>
                <c:pt idx="65">
                  <c:v>80.75</c:v>
                </c:pt>
                <c:pt idx="66">
                  <c:v>81</c:v>
                </c:pt>
                <c:pt idx="67">
                  <c:v>80.75</c:v>
                </c:pt>
                <c:pt idx="68">
                  <c:v>79.75</c:v>
                </c:pt>
                <c:pt idx="69">
                  <c:v>78.75</c:v>
                </c:pt>
                <c:pt idx="70">
                  <c:v>78</c:v>
                </c:pt>
                <c:pt idx="71">
                  <c:v>77</c:v>
                </c:pt>
                <c:pt idx="72">
                  <c:v>77.75</c:v>
                </c:pt>
                <c:pt idx="73">
                  <c:v>77.25</c:v>
                </c:pt>
                <c:pt idx="74">
                  <c:v>76.5</c:v>
                </c:pt>
                <c:pt idx="75">
                  <c:v>76.75</c:v>
                </c:pt>
                <c:pt idx="76">
                  <c:v>76.5</c:v>
                </c:pt>
                <c:pt idx="77">
                  <c:v>76.5</c:v>
                </c:pt>
                <c:pt idx="78">
                  <c:v>76.25</c:v>
                </c:pt>
                <c:pt idx="79">
                  <c:v>76.5</c:v>
                </c:pt>
                <c:pt idx="80">
                  <c:v>76.5</c:v>
                </c:pt>
                <c:pt idx="81">
                  <c:v>76.25</c:v>
                </c:pt>
                <c:pt idx="82">
                  <c:v>76.75</c:v>
                </c:pt>
                <c:pt idx="83">
                  <c:v>77.5</c:v>
                </c:pt>
                <c:pt idx="84">
                  <c:v>79.25</c:v>
                </c:pt>
                <c:pt idx="85">
                  <c:v>79.25</c:v>
                </c:pt>
                <c:pt idx="86">
                  <c:v>78.75</c:v>
                </c:pt>
                <c:pt idx="87">
                  <c:v>79.25</c:v>
                </c:pt>
                <c:pt idx="88">
                  <c:v>79.5</c:v>
                </c:pt>
                <c:pt idx="89">
                  <c:v>79.75</c:v>
                </c:pt>
                <c:pt idx="90">
                  <c:v>80</c:v>
                </c:pt>
                <c:pt idx="91">
                  <c:v>81</c:v>
                </c:pt>
                <c:pt idx="92">
                  <c:v>81</c:v>
                </c:pt>
                <c:pt idx="93">
                  <c:v>81.5</c:v>
                </c:pt>
                <c:pt idx="94">
                  <c:v>81.25</c:v>
                </c:pt>
                <c:pt idx="95">
                  <c:v>80.25</c:v>
                </c:pt>
                <c:pt idx="96">
                  <c:v>80.5</c:v>
                </c:pt>
                <c:pt idx="97">
                  <c:v>81</c:v>
                </c:pt>
                <c:pt idx="98">
                  <c:v>81</c:v>
                </c:pt>
                <c:pt idx="99">
                  <c:v>81.25</c:v>
                </c:pt>
                <c:pt idx="100">
                  <c:v>80.25</c:v>
                </c:pt>
                <c:pt idx="101">
                  <c:v>80</c:v>
                </c:pt>
                <c:pt idx="102">
                  <c:v>82.75</c:v>
                </c:pt>
                <c:pt idx="103">
                  <c:v>82.25</c:v>
                </c:pt>
                <c:pt idx="104">
                  <c:v>83.75</c:v>
                </c:pt>
                <c:pt idx="105">
                  <c:v>84</c:v>
                </c:pt>
                <c:pt idx="106">
                  <c:v>83.25</c:v>
                </c:pt>
                <c:pt idx="107">
                  <c:v>82.75</c:v>
                </c:pt>
                <c:pt idx="108">
                  <c:v>82.75</c:v>
                </c:pt>
                <c:pt idx="109">
                  <c:v>81.5</c:v>
                </c:pt>
                <c:pt idx="110">
                  <c:v>81.5</c:v>
                </c:pt>
                <c:pt idx="111">
                  <c:v>80.75</c:v>
                </c:pt>
                <c:pt idx="112">
                  <c:v>81.25</c:v>
                </c:pt>
                <c:pt idx="113">
                  <c:v>80.5</c:v>
                </c:pt>
                <c:pt idx="114">
                  <c:v>80.75</c:v>
                </c:pt>
                <c:pt idx="115">
                  <c:v>79.75</c:v>
                </c:pt>
                <c:pt idx="116">
                  <c:v>78.5</c:v>
                </c:pt>
                <c:pt idx="117">
                  <c:v>78.75</c:v>
                </c:pt>
                <c:pt idx="118">
                  <c:v>78.25</c:v>
                </c:pt>
                <c:pt idx="119">
                  <c:v>78.5</c:v>
                </c:pt>
                <c:pt idx="120">
                  <c:v>78.25</c:v>
                </c:pt>
                <c:pt idx="121">
                  <c:v>78.25</c:v>
                </c:pt>
                <c:pt idx="122">
                  <c:v>78</c:v>
                </c:pt>
                <c:pt idx="123">
                  <c:v>77.75</c:v>
                </c:pt>
                <c:pt idx="124">
                  <c:v>79.5</c:v>
                </c:pt>
                <c:pt idx="125">
                  <c:v>79.5</c:v>
                </c:pt>
                <c:pt idx="126">
                  <c:v>78.75</c:v>
                </c:pt>
                <c:pt idx="127">
                  <c:v>78.5</c:v>
                </c:pt>
                <c:pt idx="128">
                  <c:v>77.75</c:v>
                </c:pt>
                <c:pt idx="129">
                  <c:v>78.5</c:v>
                </c:pt>
                <c:pt idx="130">
                  <c:v>78.25</c:v>
                </c:pt>
                <c:pt idx="131">
                  <c:v>78.25</c:v>
                </c:pt>
                <c:pt idx="132">
                  <c:v>79</c:v>
                </c:pt>
                <c:pt idx="133">
                  <c:v>79.5</c:v>
                </c:pt>
                <c:pt idx="134">
                  <c:v>81.25</c:v>
                </c:pt>
                <c:pt idx="135">
                  <c:v>81.5</c:v>
                </c:pt>
                <c:pt idx="136">
                  <c:v>80.75</c:v>
                </c:pt>
                <c:pt idx="137">
                  <c:v>80.75</c:v>
                </c:pt>
                <c:pt idx="138">
                  <c:v>81.5</c:v>
                </c:pt>
                <c:pt idx="139">
                  <c:v>81</c:v>
                </c:pt>
                <c:pt idx="140">
                  <c:v>82.25</c:v>
                </c:pt>
                <c:pt idx="141">
                  <c:v>82</c:v>
                </c:pt>
                <c:pt idx="142">
                  <c:v>82.25</c:v>
                </c:pt>
                <c:pt idx="143">
                  <c:v>82.25</c:v>
                </c:pt>
                <c:pt idx="144">
                  <c:v>82</c:v>
                </c:pt>
                <c:pt idx="145">
                  <c:v>80.75</c:v>
                </c:pt>
                <c:pt idx="146">
                  <c:v>79.75</c:v>
                </c:pt>
                <c:pt idx="147">
                  <c:v>81</c:v>
                </c:pt>
                <c:pt idx="148">
                  <c:v>81</c:v>
                </c:pt>
                <c:pt idx="149">
                  <c:v>80</c:v>
                </c:pt>
                <c:pt idx="150">
                  <c:v>79.5</c:v>
                </c:pt>
                <c:pt idx="151">
                  <c:v>80</c:v>
                </c:pt>
                <c:pt idx="152">
                  <c:v>80</c:v>
                </c:pt>
                <c:pt idx="153">
                  <c:v>79.75</c:v>
                </c:pt>
                <c:pt idx="154">
                  <c:v>79.5</c:v>
                </c:pt>
                <c:pt idx="155">
                  <c:v>79.5</c:v>
                </c:pt>
                <c:pt idx="156">
                  <c:v>78.75</c:v>
                </c:pt>
                <c:pt idx="157">
                  <c:v>80.5</c:v>
                </c:pt>
                <c:pt idx="158">
                  <c:v>79.5</c:v>
                </c:pt>
                <c:pt idx="159">
                  <c:v>79.5</c:v>
                </c:pt>
                <c:pt idx="160">
                  <c:v>79.5</c:v>
                </c:pt>
                <c:pt idx="161">
                  <c:v>79.75</c:v>
                </c:pt>
                <c:pt idx="162">
                  <c:v>81</c:v>
                </c:pt>
                <c:pt idx="163">
                  <c:v>80.5</c:v>
                </c:pt>
                <c:pt idx="164">
                  <c:v>80</c:v>
                </c:pt>
                <c:pt idx="165">
                  <c:v>79.5</c:v>
                </c:pt>
                <c:pt idx="166">
                  <c:v>79.5</c:v>
                </c:pt>
                <c:pt idx="167">
                  <c:v>78.75</c:v>
                </c:pt>
                <c:pt idx="168">
                  <c:v>79</c:v>
                </c:pt>
                <c:pt idx="169">
                  <c:v>78.75</c:v>
                </c:pt>
                <c:pt idx="170">
                  <c:v>79</c:v>
                </c:pt>
                <c:pt idx="171">
                  <c:v>80</c:v>
                </c:pt>
                <c:pt idx="172">
                  <c:v>81</c:v>
                </c:pt>
                <c:pt idx="173">
                  <c:v>81</c:v>
                </c:pt>
                <c:pt idx="174">
                  <c:v>80.5</c:v>
                </c:pt>
                <c:pt idx="175">
                  <c:v>81.75</c:v>
                </c:pt>
                <c:pt idx="176">
                  <c:v>80.75</c:v>
                </c:pt>
                <c:pt idx="177">
                  <c:v>81</c:v>
                </c:pt>
                <c:pt idx="178">
                  <c:v>83.25</c:v>
                </c:pt>
                <c:pt idx="179">
                  <c:v>82.25</c:v>
                </c:pt>
                <c:pt idx="180">
                  <c:v>84</c:v>
                </c:pt>
                <c:pt idx="181">
                  <c:v>83.5</c:v>
                </c:pt>
                <c:pt idx="182">
                  <c:v>83.75</c:v>
                </c:pt>
                <c:pt idx="183">
                  <c:v>83.25</c:v>
                </c:pt>
                <c:pt idx="184">
                  <c:v>83</c:v>
                </c:pt>
                <c:pt idx="185">
                  <c:v>82.5</c:v>
                </c:pt>
                <c:pt idx="186">
                  <c:v>82</c:v>
                </c:pt>
                <c:pt idx="187">
                  <c:v>82.75</c:v>
                </c:pt>
                <c:pt idx="188">
                  <c:v>81.25</c:v>
                </c:pt>
                <c:pt idx="189">
                  <c:v>81.25</c:v>
                </c:pt>
                <c:pt idx="190">
                  <c:v>82.5</c:v>
                </c:pt>
                <c:pt idx="191">
                  <c:v>82.25</c:v>
                </c:pt>
                <c:pt idx="192">
                  <c:v>81.25</c:v>
                </c:pt>
                <c:pt idx="193">
                  <c:v>81</c:v>
                </c:pt>
                <c:pt idx="194">
                  <c:v>81</c:v>
                </c:pt>
                <c:pt idx="195">
                  <c:v>80.5</c:v>
                </c:pt>
                <c:pt idx="196">
                  <c:v>80</c:v>
                </c:pt>
                <c:pt idx="197">
                  <c:v>78.75</c:v>
                </c:pt>
                <c:pt idx="198">
                  <c:v>78.75</c:v>
                </c:pt>
                <c:pt idx="199">
                  <c:v>80.5</c:v>
                </c:pt>
                <c:pt idx="200">
                  <c:v>81.75</c:v>
                </c:pt>
                <c:pt idx="201">
                  <c:v>81.5</c:v>
                </c:pt>
                <c:pt idx="202">
                  <c:v>81</c:v>
                </c:pt>
                <c:pt idx="203">
                  <c:v>80.5</c:v>
                </c:pt>
                <c:pt idx="204">
                  <c:v>80.5</c:v>
                </c:pt>
                <c:pt idx="205">
                  <c:v>82</c:v>
                </c:pt>
                <c:pt idx="206">
                  <c:v>83</c:v>
                </c:pt>
                <c:pt idx="207">
                  <c:v>83</c:v>
                </c:pt>
                <c:pt idx="208">
                  <c:v>81.5</c:v>
                </c:pt>
                <c:pt idx="209">
                  <c:v>81.5</c:v>
                </c:pt>
                <c:pt idx="210">
                  <c:v>81.25</c:v>
                </c:pt>
                <c:pt idx="211">
                  <c:v>80</c:v>
                </c:pt>
                <c:pt idx="212">
                  <c:v>79.75</c:v>
                </c:pt>
                <c:pt idx="213">
                  <c:v>80.75</c:v>
                </c:pt>
                <c:pt idx="214">
                  <c:v>81</c:v>
                </c:pt>
                <c:pt idx="215">
                  <c:v>80</c:v>
                </c:pt>
                <c:pt idx="216">
                  <c:v>79.75</c:v>
                </c:pt>
                <c:pt idx="217">
                  <c:v>80</c:v>
                </c:pt>
                <c:pt idx="218">
                  <c:v>79</c:v>
                </c:pt>
                <c:pt idx="219">
                  <c:v>78.5</c:v>
                </c:pt>
                <c:pt idx="220">
                  <c:v>78.5</c:v>
                </c:pt>
                <c:pt idx="221">
                  <c:v>77.75</c:v>
                </c:pt>
                <c:pt idx="222">
                  <c:v>77.5</c:v>
                </c:pt>
                <c:pt idx="223">
                  <c:v>78.75</c:v>
                </c:pt>
                <c:pt idx="224">
                  <c:v>78.5</c:v>
                </c:pt>
                <c:pt idx="225">
                  <c:v>80.25</c:v>
                </c:pt>
                <c:pt idx="226">
                  <c:v>78.75</c:v>
                </c:pt>
                <c:pt idx="227">
                  <c:v>79</c:v>
                </c:pt>
                <c:pt idx="228">
                  <c:v>79.5</c:v>
                </c:pt>
                <c:pt idx="229">
                  <c:v>80.75</c:v>
                </c:pt>
                <c:pt idx="230">
                  <c:v>80.5</c:v>
                </c:pt>
                <c:pt idx="231">
                  <c:v>80</c:v>
                </c:pt>
                <c:pt idx="232">
                  <c:v>79.5</c:v>
                </c:pt>
                <c:pt idx="233">
                  <c:v>78.25</c:v>
                </c:pt>
                <c:pt idx="234">
                  <c:v>79.5</c:v>
                </c:pt>
                <c:pt idx="235">
                  <c:v>79.75</c:v>
                </c:pt>
                <c:pt idx="236">
                  <c:v>81.25</c:v>
                </c:pt>
                <c:pt idx="237">
                  <c:v>81.25</c:v>
                </c:pt>
                <c:pt idx="238">
                  <c:v>82.25</c:v>
                </c:pt>
                <c:pt idx="239">
                  <c:v>83.5</c:v>
                </c:pt>
                <c:pt idx="240">
                  <c:v>84.5</c:v>
                </c:pt>
                <c:pt idx="241">
                  <c:v>85</c:v>
                </c:pt>
                <c:pt idx="242">
                  <c:v>85.5</c:v>
                </c:pt>
                <c:pt idx="243">
                  <c:v>86.5</c:v>
                </c:pt>
                <c:pt idx="244">
                  <c:v>85.25</c:v>
                </c:pt>
                <c:pt idx="245">
                  <c:v>85.75</c:v>
                </c:pt>
                <c:pt idx="246">
                  <c:v>86</c:v>
                </c:pt>
                <c:pt idx="247">
                  <c:v>86.5</c:v>
                </c:pt>
                <c:pt idx="248">
                  <c:v>85.5</c:v>
                </c:pt>
                <c:pt idx="249">
                  <c:v>85.25</c:v>
                </c:pt>
                <c:pt idx="250">
                  <c:v>85.75</c:v>
                </c:pt>
                <c:pt idx="251">
                  <c:v>85</c:v>
                </c:pt>
                <c:pt idx="252">
                  <c:v>84.5</c:v>
                </c:pt>
                <c:pt idx="253">
                  <c:v>83.25</c:v>
                </c:pt>
                <c:pt idx="254">
                  <c:v>81.5</c:v>
                </c:pt>
                <c:pt idx="255">
                  <c:v>82.5</c:v>
                </c:pt>
                <c:pt idx="256">
                  <c:v>82.25</c:v>
                </c:pt>
                <c:pt idx="257">
                  <c:v>82.5</c:v>
                </c:pt>
                <c:pt idx="258">
                  <c:v>83</c:v>
                </c:pt>
                <c:pt idx="259">
                  <c:v>83.25</c:v>
                </c:pt>
                <c:pt idx="260">
                  <c:v>83</c:v>
                </c:pt>
                <c:pt idx="261">
                  <c:v>83</c:v>
                </c:pt>
                <c:pt idx="262">
                  <c:v>83.75</c:v>
                </c:pt>
                <c:pt idx="263">
                  <c:v>82</c:v>
                </c:pt>
                <c:pt idx="264">
                  <c:v>80.75</c:v>
                </c:pt>
                <c:pt idx="265">
                  <c:v>80.75</c:v>
                </c:pt>
                <c:pt idx="266">
                  <c:v>80.75</c:v>
                </c:pt>
                <c:pt idx="267">
                  <c:v>80</c:v>
                </c:pt>
                <c:pt idx="268">
                  <c:v>80.5</c:v>
                </c:pt>
                <c:pt idx="269">
                  <c:v>81.25</c:v>
                </c:pt>
                <c:pt idx="270">
                  <c:v>82.5</c:v>
                </c:pt>
                <c:pt idx="271">
                  <c:v>83</c:v>
                </c:pt>
                <c:pt idx="272">
                  <c:v>83.5</c:v>
                </c:pt>
                <c:pt idx="273">
                  <c:v>83.75</c:v>
                </c:pt>
                <c:pt idx="274">
                  <c:v>83.5</c:v>
                </c:pt>
                <c:pt idx="275">
                  <c:v>83</c:v>
                </c:pt>
                <c:pt idx="276">
                  <c:v>84.75</c:v>
                </c:pt>
                <c:pt idx="277">
                  <c:v>85.5</c:v>
                </c:pt>
                <c:pt idx="278">
                  <c:v>85.5</c:v>
                </c:pt>
                <c:pt idx="279">
                  <c:v>85.25</c:v>
                </c:pt>
                <c:pt idx="280">
                  <c:v>84</c:v>
                </c:pt>
                <c:pt idx="281">
                  <c:v>84</c:v>
                </c:pt>
                <c:pt idx="282">
                  <c:v>84.75</c:v>
                </c:pt>
                <c:pt idx="283">
                  <c:v>84.25</c:v>
                </c:pt>
                <c:pt idx="284">
                  <c:v>84.5</c:v>
                </c:pt>
                <c:pt idx="285">
                  <c:v>84.5</c:v>
                </c:pt>
                <c:pt idx="286">
                  <c:v>86</c:v>
                </c:pt>
                <c:pt idx="287">
                  <c:v>85.75</c:v>
                </c:pt>
                <c:pt idx="288">
                  <c:v>86</c:v>
                </c:pt>
                <c:pt idx="289">
                  <c:v>85.5</c:v>
                </c:pt>
                <c:pt idx="290">
                  <c:v>85.25</c:v>
                </c:pt>
                <c:pt idx="291">
                  <c:v>85.5</c:v>
                </c:pt>
                <c:pt idx="292">
                  <c:v>86.25</c:v>
                </c:pt>
                <c:pt idx="293">
                  <c:v>85.75</c:v>
                </c:pt>
                <c:pt idx="294">
                  <c:v>85.5</c:v>
                </c:pt>
                <c:pt idx="295">
                  <c:v>84.5</c:v>
                </c:pt>
                <c:pt idx="296">
                  <c:v>83.75</c:v>
                </c:pt>
                <c:pt idx="297">
                  <c:v>84.5</c:v>
                </c:pt>
                <c:pt idx="298">
                  <c:v>84.5</c:v>
                </c:pt>
                <c:pt idx="299">
                  <c:v>85</c:v>
                </c:pt>
                <c:pt idx="300">
                  <c:v>84</c:v>
                </c:pt>
                <c:pt idx="301">
                  <c:v>82.75</c:v>
                </c:pt>
                <c:pt idx="302">
                  <c:v>81.75</c:v>
                </c:pt>
                <c:pt idx="303">
                  <c:v>82.5</c:v>
                </c:pt>
                <c:pt idx="304">
                  <c:v>83.5</c:v>
                </c:pt>
                <c:pt idx="305">
                  <c:v>84</c:v>
                </c:pt>
                <c:pt idx="306">
                  <c:v>84</c:v>
                </c:pt>
                <c:pt idx="307">
                  <c:v>84.25</c:v>
                </c:pt>
                <c:pt idx="308">
                  <c:v>84.25</c:v>
                </c:pt>
                <c:pt idx="309">
                  <c:v>83.75</c:v>
                </c:pt>
                <c:pt idx="310">
                  <c:v>84.25</c:v>
                </c:pt>
                <c:pt idx="311">
                  <c:v>84.75</c:v>
                </c:pt>
                <c:pt idx="312">
                  <c:v>84.25</c:v>
                </c:pt>
                <c:pt idx="313">
                  <c:v>84</c:v>
                </c:pt>
                <c:pt idx="314">
                  <c:v>83.75</c:v>
                </c:pt>
                <c:pt idx="315">
                  <c:v>83</c:v>
                </c:pt>
                <c:pt idx="316">
                  <c:v>83.25</c:v>
                </c:pt>
                <c:pt idx="317">
                  <c:v>82.75</c:v>
                </c:pt>
                <c:pt idx="318">
                  <c:v>83.25</c:v>
                </c:pt>
                <c:pt idx="319">
                  <c:v>83.75</c:v>
                </c:pt>
                <c:pt idx="320">
                  <c:v>84.25</c:v>
                </c:pt>
                <c:pt idx="321">
                  <c:v>84</c:v>
                </c:pt>
                <c:pt idx="322">
                  <c:v>84.75</c:v>
                </c:pt>
                <c:pt idx="323">
                  <c:v>84.5</c:v>
                </c:pt>
                <c:pt idx="324">
                  <c:v>85.5</c:v>
                </c:pt>
                <c:pt idx="325">
                  <c:v>85.75</c:v>
                </c:pt>
                <c:pt idx="326">
                  <c:v>84.75</c:v>
                </c:pt>
                <c:pt idx="327">
                  <c:v>85.5</c:v>
                </c:pt>
                <c:pt idx="328">
                  <c:v>85.5</c:v>
                </c:pt>
                <c:pt idx="329">
                  <c:v>85.75</c:v>
                </c:pt>
                <c:pt idx="330">
                  <c:v>85.25</c:v>
                </c:pt>
                <c:pt idx="331">
                  <c:v>86.75</c:v>
                </c:pt>
                <c:pt idx="332">
                  <c:v>85.25</c:v>
                </c:pt>
                <c:pt idx="333">
                  <c:v>86</c:v>
                </c:pt>
                <c:pt idx="334">
                  <c:v>85.5</c:v>
                </c:pt>
                <c:pt idx="335">
                  <c:v>84.25</c:v>
                </c:pt>
                <c:pt idx="336">
                  <c:v>84.5</c:v>
                </c:pt>
                <c:pt idx="337">
                  <c:v>84.5</c:v>
                </c:pt>
                <c:pt idx="338">
                  <c:v>84.75</c:v>
                </c:pt>
                <c:pt idx="339">
                  <c:v>86</c:v>
                </c:pt>
                <c:pt idx="340">
                  <c:v>84.5</c:v>
                </c:pt>
                <c:pt idx="341">
                  <c:v>84</c:v>
                </c:pt>
                <c:pt idx="342">
                  <c:v>83.5</c:v>
                </c:pt>
                <c:pt idx="343">
                  <c:v>84.25</c:v>
                </c:pt>
                <c:pt idx="344">
                  <c:v>85</c:v>
                </c:pt>
                <c:pt idx="345">
                  <c:v>84.25</c:v>
                </c:pt>
                <c:pt idx="346">
                  <c:v>83.25</c:v>
                </c:pt>
                <c:pt idx="347">
                  <c:v>83</c:v>
                </c:pt>
                <c:pt idx="348">
                  <c:v>84</c:v>
                </c:pt>
                <c:pt idx="349">
                  <c:v>84.5</c:v>
                </c:pt>
                <c:pt idx="350">
                  <c:v>84.5</c:v>
                </c:pt>
                <c:pt idx="351">
                  <c:v>84.75</c:v>
                </c:pt>
                <c:pt idx="352">
                  <c:v>84.25</c:v>
                </c:pt>
                <c:pt idx="353">
                  <c:v>84.25</c:v>
                </c:pt>
                <c:pt idx="354">
                  <c:v>84.25</c:v>
                </c:pt>
                <c:pt idx="355">
                  <c:v>85</c:v>
                </c:pt>
                <c:pt idx="356">
                  <c:v>85.25</c:v>
                </c:pt>
                <c:pt idx="357">
                  <c:v>86.25</c:v>
                </c:pt>
                <c:pt idx="358">
                  <c:v>85.75</c:v>
                </c:pt>
                <c:pt idx="359">
                  <c:v>84.5</c:v>
                </c:pt>
                <c:pt idx="360">
                  <c:v>84.75</c:v>
                </c:pt>
                <c:pt idx="361">
                  <c:v>83.75</c:v>
                </c:pt>
                <c:pt idx="362">
                  <c:v>84.5</c:v>
                </c:pt>
                <c:pt idx="363">
                  <c:v>83.25</c:v>
                </c:pt>
                <c:pt idx="364">
                  <c:v>82.25</c:v>
                </c:pt>
                <c:pt idx="365">
                  <c:v>83.75</c:v>
                </c:pt>
                <c:pt idx="366">
                  <c:v>85.25</c:v>
                </c:pt>
                <c:pt idx="367">
                  <c:v>85</c:v>
                </c:pt>
                <c:pt idx="368">
                  <c:v>84.25</c:v>
                </c:pt>
                <c:pt idx="369">
                  <c:v>83</c:v>
                </c:pt>
                <c:pt idx="370">
                  <c:v>82.75</c:v>
                </c:pt>
                <c:pt idx="371">
                  <c:v>82.75</c:v>
                </c:pt>
                <c:pt idx="372">
                  <c:v>84</c:v>
                </c:pt>
                <c:pt idx="373">
                  <c:v>84.5</c:v>
                </c:pt>
                <c:pt idx="374">
                  <c:v>84</c:v>
                </c:pt>
                <c:pt idx="375">
                  <c:v>84</c:v>
                </c:pt>
                <c:pt idx="376">
                  <c:v>83.75</c:v>
                </c:pt>
                <c:pt idx="377">
                  <c:v>83.75</c:v>
                </c:pt>
                <c:pt idx="378">
                  <c:v>85.5</c:v>
                </c:pt>
                <c:pt idx="379">
                  <c:v>86.75</c:v>
                </c:pt>
                <c:pt idx="380">
                  <c:v>87</c:v>
                </c:pt>
                <c:pt idx="381">
                  <c:v>86.5</c:v>
                </c:pt>
                <c:pt idx="382">
                  <c:v>85.25</c:v>
                </c:pt>
                <c:pt idx="383">
                  <c:v>84.75</c:v>
                </c:pt>
                <c:pt idx="384">
                  <c:v>84.75</c:v>
                </c:pt>
                <c:pt idx="385">
                  <c:v>85</c:v>
                </c:pt>
                <c:pt idx="386">
                  <c:v>84</c:v>
                </c:pt>
                <c:pt idx="387">
                  <c:v>83</c:v>
                </c:pt>
                <c:pt idx="388">
                  <c:v>82.75</c:v>
                </c:pt>
                <c:pt idx="389">
                  <c:v>82.5</c:v>
                </c:pt>
                <c:pt idx="390">
                  <c:v>82.75</c:v>
                </c:pt>
                <c:pt idx="391">
                  <c:v>84</c:v>
                </c:pt>
                <c:pt idx="392">
                  <c:v>84</c:v>
                </c:pt>
                <c:pt idx="393">
                  <c:v>85</c:v>
                </c:pt>
                <c:pt idx="394">
                  <c:v>83.25</c:v>
                </c:pt>
                <c:pt idx="395">
                  <c:v>83</c:v>
                </c:pt>
                <c:pt idx="396">
                  <c:v>84</c:v>
                </c:pt>
                <c:pt idx="397">
                  <c:v>85.25</c:v>
                </c:pt>
                <c:pt idx="398">
                  <c:v>84.25</c:v>
                </c:pt>
                <c:pt idx="399">
                  <c:v>84.25</c:v>
                </c:pt>
                <c:pt idx="400">
                  <c:v>83.5</c:v>
                </c:pt>
                <c:pt idx="401">
                  <c:v>84.5</c:v>
                </c:pt>
                <c:pt idx="402">
                  <c:v>83</c:v>
                </c:pt>
                <c:pt idx="403">
                  <c:v>84</c:v>
                </c:pt>
                <c:pt idx="404">
                  <c:v>84.5</c:v>
                </c:pt>
                <c:pt idx="405">
                  <c:v>83.75</c:v>
                </c:pt>
                <c:pt idx="406">
                  <c:v>84.5</c:v>
                </c:pt>
                <c:pt idx="407">
                  <c:v>84.5</c:v>
                </c:pt>
                <c:pt idx="408">
                  <c:v>85.25</c:v>
                </c:pt>
                <c:pt idx="409">
                  <c:v>85.75</c:v>
                </c:pt>
                <c:pt idx="410">
                  <c:v>85.5</c:v>
                </c:pt>
                <c:pt idx="411">
                  <c:v>85.25</c:v>
                </c:pt>
                <c:pt idx="412">
                  <c:v>83.75</c:v>
                </c:pt>
                <c:pt idx="413">
                  <c:v>85.5</c:v>
                </c:pt>
                <c:pt idx="414">
                  <c:v>85.5</c:v>
                </c:pt>
                <c:pt idx="415">
                  <c:v>86</c:v>
                </c:pt>
                <c:pt idx="416">
                  <c:v>86.5</c:v>
                </c:pt>
                <c:pt idx="417">
                  <c:v>86.25</c:v>
                </c:pt>
                <c:pt idx="418">
                  <c:v>87.25</c:v>
                </c:pt>
                <c:pt idx="419">
                  <c:v>86.75</c:v>
                </c:pt>
                <c:pt idx="420">
                  <c:v>87</c:v>
                </c:pt>
                <c:pt idx="421">
                  <c:v>86.25</c:v>
                </c:pt>
                <c:pt idx="422">
                  <c:v>86.75</c:v>
                </c:pt>
                <c:pt idx="423">
                  <c:v>87.25</c:v>
                </c:pt>
                <c:pt idx="424">
                  <c:v>87.25</c:v>
                </c:pt>
                <c:pt idx="425">
                  <c:v>85.5</c:v>
                </c:pt>
                <c:pt idx="426">
                  <c:v>86</c:v>
                </c:pt>
                <c:pt idx="427">
                  <c:v>86.25</c:v>
                </c:pt>
                <c:pt idx="428">
                  <c:v>85.5</c:v>
                </c:pt>
                <c:pt idx="429">
                  <c:v>85.25</c:v>
                </c:pt>
                <c:pt idx="430">
                  <c:v>85.25</c:v>
                </c:pt>
                <c:pt idx="431">
                  <c:v>86.75</c:v>
                </c:pt>
                <c:pt idx="432">
                  <c:v>87.25</c:v>
                </c:pt>
                <c:pt idx="433">
                  <c:v>86</c:v>
                </c:pt>
                <c:pt idx="434">
                  <c:v>86.75</c:v>
                </c:pt>
                <c:pt idx="435">
                  <c:v>86.25</c:v>
                </c:pt>
                <c:pt idx="436">
                  <c:v>86</c:v>
                </c:pt>
                <c:pt idx="437">
                  <c:v>85.5</c:v>
                </c:pt>
                <c:pt idx="438">
                  <c:v>85.75</c:v>
                </c:pt>
                <c:pt idx="439">
                  <c:v>84</c:v>
                </c:pt>
                <c:pt idx="440">
                  <c:v>84</c:v>
                </c:pt>
                <c:pt idx="441">
                  <c:v>83.25</c:v>
                </c:pt>
                <c:pt idx="442">
                  <c:v>82.75</c:v>
                </c:pt>
                <c:pt idx="443">
                  <c:v>82.75</c:v>
                </c:pt>
                <c:pt idx="444">
                  <c:v>81.75</c:v>
                </c:pt>
                <c:pt idx="445">
                  <c:v>81.25</c:v>
                </c:pt>
                <c:pt idx="446">
                  <c:v>82.25</c:v>
                </c:pt>
                <c:pt idx="447">
                  <c:v>80.5</c:v>
                </c:pt>
                <c:pt idx="448">
                  <c:v>81.75</c:v>
                </c:pt>
                <c:pt idx="449">
                  <c:v>81.25</c:v>
                </c:pt>
                <c:pt idx="450">
                  <c:v>81.75</c:v>
                </c:pt>
                <c:pt idx="451">
                  <c:v>82</c:v>
                </c:pt>
                <c:pt idx="452">
                  <c:v>82.25</c:v>
                </c:pt>
                <c:pt idx="453">
                  <c:v>82.25</c:v>
                </c:pt>
                <c:pt idx="454">
                  <c:v>83</c:v>
                </c:pt>
                <c:pt idx="455">
                  <c:v>82.25</c:v>
                </c:pt>
                <c:pt idx="456">
                  <c:v>81.75</c:v>
                </c:pt>
                <c:pt idx="457">
                  <c:v>80.75</c:v>
                </c:pt>
                <c:pt idx="458">
                  <c:v>82.5</c:v>
                </c:pt>
                <c:pt idx="459">
                  <c:v>82.75</c:v>
                </c:pt>
                <c:pt idx="460">
                  <c:v>82</c:v>
                </c:pt>
                <c:pt idx="461">
                  <c:v>81.5</c:v>
                </c:pt>
                <c:pt idx="462">
                  <c:v>81.5</c:v>
                </c:pt>
                <c:pt idx="463">
                  <c:v>80.75</c:v>
                </c:pt>
                <c:pt idx="464">
                  <c:v>81</c:v>
                </c:pt>
                <c:pt idx="465">
                  <c:v>81.5</c:v>
                </c:pt>
                <c:pt idx="466">
                  <c:v>81.75</c:v>
                </c:pt>
                <c:pt idx="467">
                  <c:v>80.75</c:v>
                </c:pt>
                <c:pt idx="468">
                  <c:v>81.25</c:v>
                </c:pt>
                <c:pt idx="469">
                  <c:v>82.5</c:v>
                </c:pt>
                <c:pt idx="470">
                  <c:v>83.75</c:v>
                </c:pt>
                <c:pt idx="471">
                  <c:v>82.75</c:v>
                </c:pt>
                <c:pt idx="472">
                  <c:v>82.5</c:v>
                </c:pt>
                <c:pt idx="473">
                  <c:v>83.25</c:v>
                </c:pt>
                <c:pt idx="474">
                  <c:v>82.5</c:v>
                </c:pt>
                <c:pt idx="475">
                  <c:v>81.25</c:v>
                </c:pt>
                <c:pt idx="476">
                  <c:v>81.5</c:v>
                </c:pt>
                <c:pt idx="477">
                  <c:v>79</c:v>
                </c:pt>
                <c:pt idx="478">
                  <c:v>83.5</c:v>
                </c:pt>
                <c:pt idx="479">
                  <c:v>83.75</c:v>
                </c:pt>
                <c:pt idx="480">
                  <c:v>84.5</c:v>
                </c:pt>
                <c:pt idx="481">
                  <c:v>85</c:v>
                </c:pt>
                <c:pt idx="482">
                  <c:v>85.25</c:v>
                </c:pt>
                <c:pt idx="483">
                  <c:v>85.5</c:v>
                </c:pt>
                <c:pt idx="484">
                  <c:v>85.75</c:v>
                </c:pt>
                <c:pt idx="485">
                  <c:v>85</c:v>
                </c:pt>
                <c:pt idx="486">
                  <c:v>85.25</c:v>
                </c:pt>
                <c:pt idx="487">
                  <c:v>85.5</c:v>
                </c:pt>
                <c:pt idx="488">
                  <c:v>85</c:v>
                </c:pt>
                <c:pt idx="489">
                  <c:v>84.5</c:v>
                </c:pt>
                <c:pt idx="490">
                  <c:v>84.5</c:v>
                </c:pt>
                <c:pt idx="491">
                  <c:v>85</c:v>
                </c:pt>
                <c:pt idx="492">
                  <c:v>86.25</c:v>
                </c:pt>
                <c:pt idx="493">
                  <c:v>84.5</c:v>
                </c:pt>
                <c:pt idx="494">
                  <c:v>85</c:v>
                </c:pt>
                <c:pt idx="495">
                  <c:v>85</c:v>
                </c:pt>
                <c:pt idx="496">
                  <c:v>84.5</c:v>
                </c:pt>
                <c:pt idx="497">
                  <c:v>84.25</c:v>
                </c:pt>
                <c:pt idx="498">
                  <c:v>84</c:v>
                </c:pt>
                <c:pt idx="499">
                  <c:v>82.75</c:v>
                </c:pt>
                <c:pt idx="500">
                  <c:v>84.5</c:v>
                </c:pt>
                <c:pt idx="501">
                  <c:v>83.5</c:v>
                </c:pt>
                <c:pt idx="502">
                  <c:v>84</c:v>
                </c:pt>
                <c:pt idx="503">
                  <c:v>83.75</c:v>
                </c:pt>
                <c:pt idx="504">
                  <c:v>84</c:v>
                </c:pt>
                <c:pt idx="505">
                  <c:v>84.25</c:v>
                </c:pt>
                <c:pt idx="506">
                  <c:v>84.5</c:v>
                </c:pt>
                <c:pt idx="507">
                  <c:v>85</c:v>
                </c:pt>
                <c:pt idx="508">
                  <c:v>86.5</c:v>
                </c:pt>
                <c:pt idx="509">
                  <c:v>88</c:v>
                </c:pt>
                <c:pt idx="510">
                  <c:v>88.75</c:v>
                </c:pt>
                <c:pt idx="511">
                  <c:v>89</c:v>
                </c:pt>
                <c:pt idx="512">
                  <c:v>88.5</c:v>
                </c:pt>
                <c:pt idx="513">
                  <c:v>87.5</c:v>
                </c:pt>
                <c:pt idx="514">
                  <c:v>87.5</c:v>
                </c:pt>
                <c:pt idx="515">
                  <c:v>88.25</c:v>
                </c:pt>
                <c:pt idx="516">
                  <c:v>87.75</c:v>
                </c:pt>
                <c:pt idx="517">
                  <c:v>87.75</c:v>
                </c:pt>
                <c:pt idx="518">
                  <c:v>85.5</c:v>
                </c:pt>
                <c:pt idx="519">
                  <c:v>86.75</c:v>
                </c:pt>
                <c:pt idx="520">
                  <c:v>86.5</c:v>
                </c:pt>
                <c:pt idx="521">
                  <c:v>86</c:v>
                </c:pt>
                <c:pt idx="522">
                  <c:v>84.75</c:v>
                </c:pt>
                <c:pt idx="523">
                  <c:v>84.25</c:v>
                </c:pt>
                <c:pt idx="524">
                  <c:v>85.5</c:v>
                </c:pt>
                <c:pt idx="525">
                  <c:v>85.25</c:v>
                </c:pt>
                <c:pt idx="526">
                  <c:v>83.75</c:v>
                </c:pt>
                <c:pt idx="527">
                  <c:v>85.25</c:v>
                </c:pt>
                <c:pt idx="528">
                  <c:v>86.25</c:v>
                </c:pt>
                <c:pt idx="529">
                  <c:v>86</c:v>
                </c:pt>
                <c:pt idx="530">
                  <c:v>86.25</c:v>
                </c:pt>
                <c:pt idx="531">
                  <c:v>87</c:v>
                </c:pt>
                <c:pt idx="532">
                  <c:v>86.5</c:v>
                </c:pt>
                <c:pt idx="533">
                  <c:v>86.75</c:v>
                </c:pt>
                <c:pt idx="534">
                  <c:v>88</c:v>
                </c:pt>
                <c:pt idx="535">
                  <c:v>88.5</c:v>
                </c:pt>
                <c:pt idx="536">
                  <c:v>89</c:v>
                </c:pt>
                <c:pt idx="537">
                  <c:v>88.5</c:v>
                </c:pt>
                <c:pt idx="538">
                  <c:v>89.25</c:v>
                </c:pt>
                <c:pt idx="539">
                  <c:v>89</c:v>
                </c:pt>
                <c:pt idx="540">
                  <c:v>89.25</c:v>
                </c:pt>
                <c:pt idx="541">
                  <c:v>87.75</c:v>
                </c:pt>
                <c:pt idx="542">
                  <c:v>89.5</c:v>
                </c:pt>
                <c:pt idx="543">
                  <c:v>89.5</c:v>
                </c:pt>
                <c:pt idx="544">
                  <c:v>89</c:v>
                </c:pt>
                <c:pt idx="545">
                  <c:v>88.75</c:v>
                </c:pt>
                <c:pt idx="546">
                  <c:v>87.75</c:v>
                </c:pt>
                <c:pt idx="547">
                  <c:v>88</c:v>
                </c:pt>
                <c:pt idx="548">
                  <c:v>88</c:v>
                </c:pt>
                <c:pt idx="549">
                  <c:v>90</c:v>
                </c:pt>
                <c:pt idx="550">
                  <c:v>91</c:v>
                </c:pt>
                <c:pt idx="551">
                  <c:v>90.75</c:v>
                </c:pt>
                <c:pt idx="552">
                  <c:v>91.75</c:v>
                </c:pt>
                <c:pt idx="553">
                  <c:v>91</c:v>
                </c:pt>
                <c:pt idx="554">
                  <c:v>90.75</c:v>
                </c:pt>
                <c:pt idx="555">
                  <c:v>93</c:v>
                </c:pt>
                <c:pt idx="556">
                  <c:v>92.5</c:v>
                </c:pt>
                <c:pt idx="557">
                  <c:v>92.75</c:v>
                </c:pt>
                <c:pt idx="558">
                  <c:v>92.75</c:v>
                </c:pt>
                <c:pt idx="559">
                  <c:v>92.5</c:v>
                </c:pt>
                <c:pt idx="560">
                  <c:v>92.75</c:v>
                </c:pt>
                <c:pt idx="561">
                  <c:v>93</c:v>
                </c:pt>
                <c:pt idx="562">
                  <c:v>93.25</c:v>
                </c:pt>
                <c:pt idx="563">
                  <c:v>91.5</c:v>
                </c:pt>
                <c:pt idx="564">
                  <c:v>92</c:v>
                </c:pt>
                <c:pt idx="565">
                  <c:v>91.5</c:v>
                </c:pt>
                <c:pt idx="566">
                  <c:v>92.75</c:v>
                </c:pt>
                <c:pt idx="567">
                  <c:v>92</c:v>
                </c:pt>
                <c:pt idx="568">
                  <c:v>92.5</c:v>
                </c:pt>
                <c:pt idx="569">
                  <c:v>90.75</c:v>
                </c:pt>
                <c:pt idx="570">
                  <c:v>90.75</c:v>
                </c:pt>
                <c:pt idx="571">
                  <c:v>90.75</c:v>
                </c:pt>
                <c:pt idx="572">
                  <c:v>90.75</c:v>
                </c:pt>
                <c:pt idx="573">
                  <c:v>90</c:v>
                </c:pt>
                <c:pt idx="574">
                  <c:v>89.75</c:v>
                </c:pt>
                <c:pt idx="575">
                  <c:v>89.75</c:v>
                </c:pt>
                <c:pt idx="576">
                  <c:v>89</c:v>
                </c:pt>
                <c:pt idx="577">
                  <c:v>88.75</c:v>
                </c:pt>
                <c:pt idx="578">
                  <c:v>89</c:v>
                </c:pt>
                <c:pt idx="579">
                  <c:v>88.75</c:v>
                </c:pt>
                <c:pt idx="580">
                  <c:v>89.5</c:v>
                </c:pt>
                <c:pt idx="581">
                  <c:v>90.5</c:v>
                </c:pt>
                <c:pt idx="582">
                  <c:v>89.5</c:v>
                </c:pt>
                <c:pt idx="583">
                  <c:v>90.5</c:v>
                </c:pt>
                <c:pt idx="584">
                  <c:v>91.75</c:v>
                </c:pt>
                <c:pt idx="585">
                  <c:v>92</c:v>
                </c:pt>
                <c:pt idx="586">
                  <c:v>91.5</c:v>
                </c:pt>
                <c:pt idx="587">
                  <c:v>92.25</c:v>
                </c:pt>
                <c:pt idx="588">
                  <c:v>93.75</c:v>
                </c:pt>
                <c:pt idx="589">
                  <c:v>93.75</c:v>
                </c:pt>
                <c:pt idx="590">
                  <c:v>93</c:v>
                </c:pt>
                <c:pt idx="591">
                  <c:v>92.5</c:v>
                </c:pt>
                <c:pt idx="592">
                  <c:v>91.75</c:v>
                </c:pt>
                <c:pt idx="593">
                  <c:v>92.25</c:v>
                </c:pt>
                <c:pt idx="594">
                  <c:v>91.75</c:v>
                </c:pt>
                <c:pt idx="595">
                  <c:v>92.5</c:v>
                </c:pt>
                <c:pt idx="596">
                  <c:v>92.25</c:v>
                </c:pt>
                <c:pt idx="597">
                  <c:v>92.75</c:v>
                </c:pt>
                <c:pt idx="598">
                  <c:v>93.25</c:v>
                </c:pt>
                <c:pt idx="599">
                  <c:v>91.75</c:v>
                </c:pt>
                <c:pt idx="600">
                  <c:v>91.5</c:v>
                </c:pt>
                <c:pt idx="601">
                  <c:v>92.25</c:v>
                </c:pt>
                <c:pt idx="602">
                  <c:v>91.5</c:v>
                </c:pt>
                <c:pt idx="603">
                  <c:v>92.75</c:v>
                </c:pt>
                <c:pt idx="604">
                  <c:v>92</c:v>
                </c:pt>
                <c:pt idx="605">
                  <c:v>92.25</c:v>
                </c:pt>
                <c:pt idx="606">
                  <c:v>91.75</c:v>
                </c:pt>
                <c:pt idx="607">
                  <c:v>93</c:v>
                </c:pt>
                <c:pt idx="608">
                  <c:v>91.25</c:v>
                </c:pt>
                <c:pt idx="609">
                  <c:v>91.75</c:v>
                </c:pt>
                <c:pt idx="610">
                  <c:v>90.75</c:v>
                </c:pt>
                <c:pt idx="611">
                  <c:v>90.5</c:v>
                </c:pt>
                <c:pt idx="612">
                  <c:v>90</c:v>
                </c:pt>
                <c:pt idx="613">
                  <c:v>89.75</c:v>
                </c:pt>
                <c:pt idx="614">
                  <c:v>89.25</c:v>
                </c:pt>
                <c:pt idx="615">
                  <c:v>90</c:v>
                </c:pt>
                <c:pt idx="616">
                  <c:v>89.5</c:v>
                </c:pt>
                <c:pt idx="617">
                  <c:v>90.25</c:v>
                </c:pt>
                <c:pt idx="618">
                  <c:v>90.5</c:v>
                </c:pt>
                <c:pt idx="619">
                  <c:v>90.5</c:v>
                </c:pt>
                <c:pt idx="620">
                  <c:v>90.25</c:v>
                </c:pt>
                <c:pt idx="621">
                  <c:v>90.25</c:v>
                </c:pt>
                <c:pt idx="622">
                  <c:v>90</c:v>
                </c:pt>
                <c:pt idx="623">
                  <c:v>90.25</c:v>
                </c:pt>
                <c:pt idx="624">
                  <c:v>91.25</c:v>
                </c:pt>
                <c:pt idx="625">
                  <c:v>90.5</c:v>
                </c:pt>
                <c:pt idx="626">
                  <c:v>91</c:v>
                </c:pt>
                <c:pt idx="627">
                  <c:v>91.5</c:v>
                </c:pt>
                <c:pt idx="628">
                  <c:v>91.75</c:v>
                </c:pt>
                <c:pt idx="629">
                  <c:v>91.5</c:v>
                </c:pt>
                <c:pt idx="630">
                  <c:v>89.75</c:v>
                </c:pt>
                <c:pt idx="631">
                  <c:v>90</c:v>
                </c:pt>
                <c:pt idx="632">
                  <c:v>90.75</c:v>
                </c:pt>
                <c:pt idx="633">
                  <c:v>90</c:v>
                </c:pt>
                <c:pt idx="634">
                  <c:v>91</c:v>
                </c:pt>
                <c:pt idx="635">
                  <c:v>92.5</c:v>
                </c:pt>
                <c:pt idx="636">
                  <c:v>92.25</c:v>
                </c:pt>
                <c:pt idx="637">
                  <c:v>92.25</c:v>
                </c:pt>
                <c:pt idx="638">
                  <c:v>92</c:v>
                </c:pt>
                <c:pt idx="639">
                  <c:v>92.25</c:v>
                </c:pt>
                <c:pt idx="640">
                  <c:v>92.25</c:v>
                </c:pt>
                <c:pt idx="641">
                  <c:v>93</c:v>
                </c:pt>
                <c:pt idx="642">
                  <c:v>91.25</c:v>
                </c:pt>
                <c:pt idx="643">
                  <c:v>91</c:v>
                </c:pt>
                <c:pt idx="644">
                  <c:v>90.75</c:v>
                </c:pt>
                <c:pt idx="645">
                  <c:v>91.25</c:v>
                </c:pt>
                <c:pt idx="646">
                  <c:v>91</c:v>
                </c:pt>
                <c:pt idx="647">
                  <c:v>92.25</c:v>
                </c:pt>
                <c:pt idx="648">
                  <c:v>92</c:v>
                </c:pt>
                <c:pt idx="649">
                  <c:v>90.5</c:v>
                </c:pt>
                <c:pt idx="650">
                  <c:v>90.75</c:v>
                </c:pt>
                <c:pt idx="651">
                  <c:v>91.5</c:v>
                </c:pt>
                <c:pt idx="652">
                  <c:v>91.25</c:v>
                </c:pt>
                <c:pt idx="653">
                  <c:v>91.5</c:v>
                </c:pt>
                <c:pt idx="654">
                  <c:v>91.75</c:v>
                </c:pt>
                <c:pt idx="655">
                  <c:v>91.5</c:v>
                </c:pt>
                <c:pt idx="656">
                  <c:v>91.25</c:v>
                </c:pt>
                <c:pt idx="657">
                  <c:v>91.75</c:v>
                </c:pt>
                <c:pt idx="658">
                  <c:v>90.75</c:v>
                </c:pt>
                <c:pt idx="659">
                  <c:v>90.75</c:v>
                </c:pt>
                <c:pt idx="660">
                  <c:v>91</c:v>
                </c:pt>
                <c:pt idx="661">
                  <c:v>91.5</c:v>
                </c:pt>
                <c:pt idx="662">
                  <c:v>90.5</c:v>
                </c:pt>
                <c:pt idx="663">
                  <c:v>89.25</c:v>
                </c:pt>
                <c:pt idx="664">
                  <c:v>88</c:v>
                </c:pt>
                <c:pt idx="665">
                  <c:v>87.75</c:v>
                </c:pt>
                <c:pt idx="666">
                  <c:v>88</c:v>
                </c:pt>
                <c:pt idx="667">
                  <c:v>87.75</c:v>
                </c:pt>
                <c:pt idx="668">
                  <c:v>87.75</c:v>
                </c:pt>
                <c:pt idx="669">
                  <c:v>88.75</c:v>
                </c:pt>
                <c:pt idx="670">
                  <c:v>88.75</c:v>
                </c:pt>
                <c:pt idx="671">
                  <c:v>88.75</c:v>
                </c:pt>
                <c:pt idx="672">
                  <c:v>88.75</c:v>
                </c:pt>
                <c:pt idx="673">
                  <c:v>89</c:v>
                </c:pt>
                <c:pt idx="674">
                  <c:v>88</c:v>
                </c:pt>
                <c:pt idx="675">
                  <c:v>88.25</c:v>
                </c:pt>
                <c:pt idx="676">
                  <c:v>89.25</c:v>
                </c:pt>
                <c:pt idx="677">
                  <c:v>90.5</c:v>
                </c:pt>
                <c:pt idx="678">
                  <c:v>91.5</c:v>
                </c:pt>
                <c:pt idx="679">
                  <c:v>92.5</c:v>
                </c:pt>
                <c:pt idx="680">
                  <c:v>91.75</c:v>
                </c:pt>
                <c:pt idx="681">
                  <c:v>91.75</c:v>
                </c:pt>
                <c:pt idx="682">
                  <c:v>93</c:v>
                </c:pt>
                <c:pt idx="683">
                  <c:v>94</c:v>
                </c:pt>
                <c:pt idx="684">
                  <c:v>93</c:v>
                </c:pt>
                <c:pt idx="685">
                  <c:v>92.25</c:v>
                </c:pt>
                <c:pt idx="686">
                  <c:v>91.5</c:v>
                </c:pt>
                <c:pt idx="687">
                  <c:v>92.5</c:v>
                </c:pt>
                <c:pt idx="688">
                  <c:v>91</c:v>
                </c:pt>
                <c:pt idx="689">
                  <c:v>91</c:v>
                </c:pt>
                <c:pt idx="690">
                  <c:v>92.75</c:v>
                </c:pt>
                <c:pt idx="691">
                  <c:v>93.5</c:v>
                </c:pt>
                <c:pt idx="692">
                  <c:v>92.5</c:v>
                </c:pt>
                <c:pt idx="693">
                  <c:v>93.25</c:v>
                </c:pt>
                <c:pt idx="694">
                  <c:v>93</c:v>
                </c:pt>
                <c:pt idx="695">
                  <c:v>93.75</c:v>
                </c:pt>
                <c:pt idx="696">
                  <c:v>94</c:v>
                </c:pt>
                <c:pt idx="697">
                  <c:v>93.75</c:v>
                </c:pt>
                <c:pt idx="698">
                  <c:v>92.75</c:v>
                </c:pt>
                <c:pt idx="699">
                  <c:v>93</c:v>
                </c:pt>
                <c:pt idx="700">
                  <c:v>92</c:v>
                </c:pt>
                <c:pt idx="701">
                  <c:v>92.25</c:v>
                </c:pt>
                <c:pt idx="702">
                  <c:v>91.25</c:v>
                </c:pt>
                <c:pt idx="703">
                  <c:v>90</c:v>
                </c:pt>
                <c:pt idx="704">
                  <c:v>89.5</c:v>
                </c:pt>
                <c:pt idx="705">
                  <c:v>88.5</c:v>
                </c:pt>
                <c:pt idx="706">
                  <c:v>89.5</c:v>
                </c:pt>
                <c:pt idx="707">
                  <c:v>90.5</c:v>
                </c:pt>
                <c:pt idx="708">
                  <c:v>91.5</c:v>
                </c:pt>
                <c:pt idx="709">
                  <c:v>91.5</c:v>
                </c:pt>
                <c:pt idx="710">
                  <c:v>90.25</c:v>
                </c:pt>
                <c:pt idx="711">
                  <c:v>89.5</c:v>
                </c:pt>
                <c:pt idx="712">
                  <c:v>90</c:v>
                </c:pt>
                <c:pt idx="713">
                  <c:v>90.75</c:v>
                </c:pt>
                <c:pt idx="714">
                  <c:v>90.25</c:v>
                </c:pt>
                <c:pt idx="715">
                  <c:v>89.5</c:v>
                </c:pt>
                <c:pt idx="716">
                  <c:v>89.75</c:v>
                </c:pt>
                <c:pt idx="717">
                  <c:v>90.25</c:v>
                </c:pt>
                <c:pt idx="718">
                  <c:v>90.5</c:v>
                </c:pt>
                <c:pt idx="719">
                  <c:v>89.75</c:v>
                </c:pt>
                <c:pt idx="720">
                  <c:v>90.25</c:v>
                </c:pt>
                <c:pt idx="721">
                  <c:v>89.25</c:v>
                </c:pt>
                <c:pt idx="722">
                  <c:v>90.75</c:v>
                </c:pt>
                <c:pt idx="723">
                  <c:v>89.25</c:v>
                </c:pt>
                <c:pt idx="724">
                  <c:v>90</c:v>
                </c:pt>
                <c:pt idx="725">
                  <c:v>91.25</c:v>
                </c:pt>
                <c:pt idx="726">
                  <c:v>92.25</c:v>
                </c:pt>
                <c:pt idx="727">
                  <c:v>93.75</c:v>
                </c:pt>
                <c:pt idx="728">
                  <c:v>93.25</c:v>
                </c:pt>
                <c:pt idx="729">
                  <c:v>94</c:v>
                </c:pt>
                <c:pt idx="730">
                  <c:v>94.25</c:v>
                </c:pt>
                <c:pt idx="731">
                  <c:v>95.5</c:v>
                </c:pt>
                <c:pt idx="732">
                  <c:v>95.5</c:v>
                </c:pt>
                <c:pt idx="733">
                  <c:v>96.25</c:v>
                </c:pt>
                <c:pt idx="734">
                  <c:v>95</c:v>
                </c:pt>
                <c:pt idx="735">
                  <c:v>95.5</c:v>
                </c:pt>
                <c:pt idx="736">
                  <c:v>95</c:v>
                </c:pt>
                <c:pt idx="737">
                  <c:v>95.25</c:v>
                </c:pt>
                <c:pt idx="738">
                  <c:v>95</c:v>
                </c:pt>
                <c:pt idx="739">
                  <c:v>95.25</c:v>
                </c:pt>
                <c:pt idx="740">
                  <c:v>95.25</c:v>
                </c:pt>
                <c:pt idx="741">
                  <c:v>95.5</c:v>
                </c:pt>
                <c:pt idx="742">
                  <c:v>95.25</c:v>
                </c:pt>
                <c:pt idx="743">
                  <c:v>95</c:v>
                </c:pt>
                <c:pt idx="744">
                  <c:v>94</c:v>
                </c:pt>
                <c:pt idx="745">
                  <c:v>94.25</c:v>
                </c:pt>
                <c:pt idx="746">
                  <c:v>94.75</c:v>
                </c:pt>
                <c:pt idx="747">
                  <c:v>94.5</c:v>
                </c:pt>
                <c:pt idx="748">
                  <c:v>95</c:v>
                </c:pt>
                <c:pt idx="749">
                  <c:v>95</c:v>
                </c:pt>
                <c:pt idx="750">
                  <c:v>95.5</c:v>
                </c:pt>
                <c:pt idx="751">
                  <c:v>95</c:v>
                </c:pt>
                <c:pt idx="752">
                  <c:v>94.75</c:v>
                </c:pt>
                <c:pt idx="753">
                  <c:v>96</c:v>
                </c:pt>
                <c:pt idx="754">
                  <c:v>95.5</c:v>
                </c:pt>
                <c:pt idx="755">
                  <c:v>95.75</c:v>
                </c:pt>
                <c:pt idx="756">
                  <c:v>95.5</c:v>
                </c:pt>
                <c:pt idx="757">
                  <c:v>96.5</c:v>
                </c:pt>
                <c:pt idx="758">
                  <c:v>97</c:v>
                </c:pt>
                <c:pt idx="759">
                  <c:v>97.5</c:v>
                </c:pt>
                <c:pt idx="760">
                  <c:v>96.25</c:v>
                </c:pt>
                <c:pt idx="761">
                  <c:v>96.25</c:v>
                </c:pt>
                <c:pt idx="762">
                  <c:v>95.5</c:v>
                </c:pt>
                <c:pt idx="763">
                  <c:v>96.75</c:v>
                </c:pt>
                <c:pt idx="764">
                  <c:v>95.75</c:v>
                </c:pt>
                <c:pt idx="765">
                  <c:v>97</c:v>
                </c:pt>
                <c:pt idx="766">
                  <c:v>98</c:v>
                </c:pt>
                <c:pt idx="767">
                  <c:v>98</c:v>
                </c:pt>
                <c:pt idx="768">
                  <c:v>98</c:v>
                </c:pt>
                <c:pt idx="769">
                  <c:v>96.25</c:v>
                </c:pt>
                <c:pt idx="770">
                  <c:v>96</c:v>
                </c:pt>
                <c:pt idx="771">
                  <c:v>97</c:v>
                </c:pt>
                <c:pt idx="772">
                  <c:v>96.25</c:v>
                </c:pt>
                <c:pt idx="773">
                  <c:v>97.25</c:v>
                </c:pt>
                <c:pt idx="774">
                  <c:v>97.25</c:v>
                </c:pt>
                <c:pt idx="775">
                  <c:v>98</c:v>
                </c:pt>
                <c:pt idx="776">
                  <c:v>96.25</c:v>
                </c:pt>
                <c:pt idx="777">
                  <c:v>97</c:v>
                </c:pt>
                <c:pt idx="778">
                  <c:v>97.5</c:v>
                </c:pt>
                <c:pt idx="779">
                  <c:v>97.75</c:v>
                </c:pt>
                <c:pt idx="780">
                  <c:v>98.25</c:v>
                </c:pt>
                <c:pt idx="781">
                  <c:v>98.25</c:v>
                </c:pt>
                <c:pt idx="782">
                  <c:v>98.25</c:v>
                </c:pt>
                <c:pt idx="783">
                  <c:v>98.25</c:v>
                </c:pt>
                <c:pt idx="784">
                  <c:v>97.5</c:v>
                </c:pt>
                <c:pt idx="785">
                  <c:v>98</c:v>
                </c:pt>
                <c:pt idx="786">
                  <c:v>97.75</c:v>
                </c:pt>
                <c:pt idx="787">
                  <c:v>98</c:v>
                </c:pt>
                <c:pt idx="788">
                  <c:v>96.75</c:v>
                </c:pt>
                <c:pt idx="789">
                  <c:v>97.75</c:v>
                </c:pt>
                <c:pt idx="790">
                  <c:v>97.5</c:v>
                </c:pt>
                <c:pt idx="791">
                  <c:v>96.25</c:v>
                </c:pt>
                <c:pt idx="792">
                  <c:v>96.5</c:v>
                </c:pt>
                <c:pt idx="793">
                  <c:v>97.5</c:v>
                </c:pt>
                <c:pt idx="794">
                  <c:v>95</c:v>
                </c:pt>
                <c:pt idx="795">
                  <c:v>95.5</c:v>
                </c:pt>
                <c:pt idx="796">
                  <c:v>94.75</c:v>
                </c:pt>
                <c:pt idx="797">
                  <c:v>94.5</c:v>
                </c:pt>
                <c:pt idx="798">
                  <c:v>93.75</c:v>
                </c:pt>
                <c:pt idx="799">
                  <c:v>94.25</c:v>
                </c:pt>
                <c:pt idx="800">
                  <c:v>94</c:v>
                </c:pt>
                <c:pt idx="801">
                  <c:v>94.75</c:v>
                </c:pt>
                <c:pt idx="802">
                  <c:v>95</c:v>
                </c:pt>
                <c:pt idx="803">
                  <c:v>95.75</c:v>
                </c:pt>
                <c:pt idx="804">
                  <c:v>96.5</c:v>
                </c:pt>
                <c:pt idx="805">
                  <c:v>97</c:v>
                </c:pt>
                <c:pt idx="806">
                  <c:v>97.75</c:v>
                </c:pt>
                <c:pt idx="807">
                  <c:v>97.25</c:v>
                </c:pt>
                <c:pt idx="808">
                  <c:v>95.25</c:v>
                </c:pt>
                <c:pt idx="809">
                  <c:v>96</c:v>
                </c:pt>
                <c:pt idx="810">
                  <c:v>96.5</c:v>
                </c:pt>
                <c:pt idx="811">
                  <c:v>96.75</c:v>
                </c:pt>
                <c:pt idx="812">
                  <c:v>96</c:v>
                </c:pt>
                <c:pt idx="813">
                  <c:v>96.25</c:v>
                </c:pt>
                <c:pt idx="814">
                  <c:v>98</c:v>
                </c:pt>
                <c:pt idx="815">
                  <c:v>98.25</c:v>
                </c:pt>
                <c:pt idx="816">
                  <c:v>96.75</c:v>
                </c:pt>
                <c:pt idx="817">
                  <c:v>96.25</c:v>
                </c:pt>
                <c:pt idx="818">
                  <c:v>95.75</c:v>
                </c:pt>
                <c:pt idx="819">
                  <c:v>96.75</c:v>
                </c:pt>
                <c:pt idx="820">
                  <c:v>96</c:v>
                </c:pt>
                <c:pt idx="821">
                  <c:v>96.5</c:v>
                </c:pt>
                <c:pt idx="822">
                  <c:v>97.25</c:v>
                </c:pt>
                <c:pt idx="823">
                  <c:v>95.5</c:v>
                </c:pt>
                <c:pt idx="824">
                  <c:v>94.75</c:v>
                </c:pt>
                <c:pt idx="825">
                  <c:v>93</c:v>
                </c:pt>
                <c:pt idx="826">
                  <c:v>93.5</c:v>
                </c:pt>
                <c:pt idx="827">
                  <c:v>94.5</c:v>
                </c:pt>
                <c:pt idx="828">
                  <c:v>93.75</c:v>
                </c:pt>
                <c:pt idx="829">
                  <c:v>93.75</c:v>
                </c:pt>
                <c:pt idx="830">
                  <c:v>94.5</c:v>
                </c:pt>
                <c:pt idx="831">
                  <c:v>95.25</c:v>
                </c:pt>
                <c:pt idx="832">
                  <c:v>94</c:v>
                </c:pt>
                <c:pt idx="833">
                  <c:v>94.25</c:v>
                </c:pt>
                <c:pt idx="834">
                  <c:v>93</c:v>
                </c:pt>
                <c:pt idx="835">
                  <c:v>95.5</c:v>
                </c:pt>
                <c:pt idx="836">
                  <c:v>95.5</c:v>
                </c:pt>
                <c:pt idx="837">
                  <c:v>96.25</c:v>
                </c:pt>
                <c:pt idx="838">
                  <c:v>95.25</c:v>
                </c:pt>
                <c:pt idx="839">
                  <c:v>94.5</c:v>
                </c:pt>
                <c:pt idx="840">
                  <c:v>93</c:v>
                </c:pt>
                <c:pt idx="841">
                  <c:v>92.75</c:v>
                </c:pt>
                <c:pt idx="842">
                  <c:v>93.25</c:v>
                </c:pt>
                <c:pt idx="843">
                  <c:v>94</c:v>
                </c:pt>
                <c:pt idx="844">
                  <c:v>94.25</c:v>
                </c:pt>
                <c:pt idx="845">
                  <c:v>95</c:v>
                </c:pt>
                <c:pt idx="846">
                  <c:v>96.25</c:v>
                </c:pt>
                <c:pt idx="847">
                  <c:v>97</c:v>
                </c:pt>
                <c:pt idx="848">
                  <c:v>98.5</c:v>
                </c:pt>
                <c:pt idx="849">
                  <c:v>98.5</c:v>
                </c:pt>
                <c:pt idx="850">
                  <c:v>98.25</c:v>
                </c:pt>
                <c:pt idx="851">
                  <c:v>98.25</c:v>
                </c:pt>
                <c:pt idx="852">
                  <c:v>97.25</c:v>
                </c:pt>
                <c:pt idx="853">
                  <c:v>95.5</c:v>
                </c:pt>
                <c:pt idx="854">
                  <c:v>94</c:v>
                </c:pt>
                <c:pt idx="855">
                  <c:v>93.25</c:v>
                </c:pt>
                <c:pt idx="856">
                  <c:v>94.5</c:v>
                </c:pt>
                <c:pt idx="857">
                  <c:v>95.25</c:v>
                </c:pt>
                <c:pt idx="858">
                  <c:v>96.5</c:v>
                </c:pt>
                <c:pt idx="859">
                  <c:v>95.5</c:v>
                </c:pt>
                <c:pt idx="860">
                  <c:v>95.75</c:v>
                </c:pt>
                <c:pt idx="861">
                  <c:v>97.5</c:v>
                </c:pt>
                <c:pt idx="862">
                  <c:v>97.25</c:v>
                </c:pt>
                <c:pt idx="863">
                  <c:v>96.25</c:v>
                </c:pt>
                <c:pt idx="864">
                  <c:v>95.5</c:v>
                </c:pt>
                <c:pt idx="865">
                  <c:v>95</c:v>
                </c:pt>
                <c:pt idx="866">
                  <c:v>95</c:v>
                </c:pt>
                <c:pt idx="867">
                  <c:v>95.5</c:v>
                </c:pt>
                <c:pt idx="868">
                  <c:v>96.5</c:v>
                </c:pt>
                <c:pt idx="869">
                  <c:v>96.5</c:v>
                </c:pt>
                <c:pt idx="870">
                  <c:v>96.75</c:v>
                </c:pt>
                <c:pt idx="871">
                  <c:v>95.75</c:v>
                </c:pt>
                <c:pt idx="872">
                  <c:v>96.5</c:v>
                </c:pt>
                <c:pt idx="873">
                  <c:v>97</c:v>
                </c:pt>
                <c:pt idx="874">
                  <c:v>96.75</c:v>
                </c:pt>
                <c:pt idx="875">
                  <c:v>97</c:v>
                </c:pt>
                <c:pt idx="876">
                  <c:v>96.75</c:v>
                </c:pt>
                <c:pt idx="877">
                  <c:v>95.75</c:v>
                </c:pt>
                <c:pt idx="878">
                  <c:v>95.75</c:v>
                </c:pt>
                <c:pt idx="879">
                  <c:v>94</c:v>
                </c:pt>
                <c:pt idx="880">
                  <c:v>91.75</c:v>
                </c:pt>
                <c:pt idx="881">
                  <c:v>92.25</c:v>
                </c:pt>
                <c:pt idx="882">
                  <c:v>93.5</c:v>
                </c:pt>
                <c:pt idx="883">
                  <c:v>94.75</c:v>
                </c:pt>
                <c:pt idx="884">
                  <c:v>94.25</c:v>
                </c:pt>
                <c:pt idx="885">
                  <c:v>93.5</c:v>
                </c:pt>
                <c:pt idx="886">
                  <c:v>94.75</c:v>
                </c:pt>
                <c:pt idx="887">
                  <c:v>96.25</c:v>
                </c:pt>
                <c:pt idx="888">
                  <c:v>96.5</c:v>
                </c:pt>
                <c:pt idx="889">
                  <c:v>96.75</c:v>
                </c:pt>
                <c:pt idx="890">
                  <c:v>95</c:v>
                </c:pt>
                <c:pt idx="891">
                  <c:v>94.25</c:v>
                </c:pt>
                <c:pt idx="892">
                  <c:v>93</c:v>
                </c:pt>
                <c:pt idx="893">
                  <c:v>94.5</c:v>
                </c:pt>
                <c:pt idx="894">
                  <c:v>96.5</c:v>
                </c:pt>
                <c:pt idx="895">
                  <c:v>96.75</c:v>
                </c:pt>
                <c:pt idx="896">
                  <c:v>95.5</c:v>
                </c:pt>
                <c:pt idx="897">
                  <c:v>94.75</c:v>
                </c:pt>
                <c:pt idx="898">
                  <c:v>94</c:v>
                </c:pt>
                <c:pt idx="899">
                  <c:v>92.75</c:v>
                </c:pt>
                <c:pt idx="900">
                  <c:v>92</c:v>
                </c:pt>
                <c:pt idx="901">
                  <c:v>93.5</c:v>
                </c:pt>
                <c:pt idx="902">
                  <c:v>95.5</c:v>
                </c:pt>
                <c:pt idx="903">
                  <c:v>95</c:v>
                </c:pt>
                <c:pt idx="904">
                  <c:v>95.25</c:v>
                </c:pt>
                <c:pt idx="905">
                  <c:v>95.75</c:v>
                </c:pt>
                <c:pt idx="906">
                  <c:v>95.5</c:v>
                </c:pt>
                <c:pt idx="907">
                  <c:v>95.5</c:v>
                </c:pt>
                <c:pt idx="908">
                  <c:v>96</c:v>
                </c:pt>
                <c:pt idx="909">
                  <c:v>96.25</c:v>
                </c:pt>
                <c:pt idx="910">
                  <c:v>96</c:v>
                </c:pt>
                <c:pt idx="911">
                  <c:v>95</c:v>
                </c:pt>
                <c:pt idx="912">
                  <c:v>95.25</c:v>
                </c:pt>
                <c:pt idx="913">
                  <c:v>95.5</c:v>
                </c:pt>
                <c:pt idx="914">
                  <c:v>95.75</c:v>
                </c:pt>
                <c:pt idx="915">
                  <c:v>95.5</c:v>
                </c:pt>
                <c:pt idx="916">
                  <c:v>96.25</c:v>
                </c:pt>
                <c:pt idx="917">
                  <c:v>95.25</c:v>
                </c:pt>
                <c:pt idx="918">
                  <c:v>94.5</c:v>
                </c:pt>
                <c:pt idx="919">
                  <c:v>93.75</c:v>
                </c:pt>
                <c:pt idx="920">
                  <c:v>94.5</c:v>
                </c:pt>
                <c:pt idx="921">
                  <c:v>93.5</c:v>
                </c:pt>
                <c:pt idx="922">
                  <c:v>94.75</c:v>
                </c:pt>
                <c:pt idx="923">
                  <c:v>95.25</c:v>
                </c:pt>
                <c:pt idx="924">
                  <c:v>96</c:v>
                </c:pt>
                <c:pt idx="925">
                  <c:v>96.25</c:v>
                </c:pt>
                <c:pt idx="926">
                  <c:v>96.25</c:v>
                </c:pt>
                <c:pt idx="927">
                  <c:v>96.5</c:v>
                </c:pt>
                <c:pt idx="928">
                  <c:v>97</c:v>
                </c:pt>
                <c:pt idx="929">
                  <c:v>97</c:v>
                </c:pt>
                <c:pt idx="930">
                  <c:v>97.5</c:v>
                </c:pt>
                <c:pt idx="931">
                  <c:v>98.25</c:v>
                </c:pt>
                <c:pt idx="932">
                  <c:v>98.25</c:v>
                </c:pt>
                <c:pt idx="933">
                  <c:v>98.25</c:v>
                </c:pt>
                <c:pt idx="934">
                  <c:v>99.5</c:v>
                </c:pt>
                <c:pt idx="935">
                  <c:v>100.5</c:v>
                </c:pt>
                <c:pt idx="936">
                  <c:v>101.5</c:v>
                </c:pt>
                <c:pt idx="937">
                  <c:v>100.5</c:v>
                </c:pt>
                <c:pt idx="938">
                  <c:v>99.5</c:v>
                </c:pt>
                <c:pt idx="939">
                  <c:v>99.75</c:v>
                </c:pt>
                <c:pt idx="940">
                  <c:v>99.75</c:v>
                </c:pt>
                <c:pt idx="941">
                  <c:v>99.5</c:v>
                </c:pt>
                <c:pt idx="942">
                  <c:v>98.75</c:v>
                </c:pt>
                <c:pt idx="943">
                  <c:v>98.75</c:v>
                </c:pt>
                <c:pt idx="944">
                  <c:v>97.5</c:v>
                </c:pt>
                <c:pt idx="945">
                  <c:v>98</c:v>
                </c:pt>
                <c:pt idx="946">
                  <c:v>98.75</c:v>
                </c:pt>
                <c:pt idx="947">
                  <c:v>99.5</c:v>
                </c:pt>
                <c:pt idx="948">
                  <c:v>99.75</c:v>
                </c:pt>
                <c:pt idx="949">
                  <c:v>99.25</c:v>
                </c:pt>
                <c:pt idx="950">
                  <c:v>100.75</c:v>
                </c:pt>
                <c:pt idx="951">
                  <c:v>100.25</c:v>
                </c:pt>
                <c:pt idx="952">
                  <c:v>100.5</c:v>
                </c:pt>
                <c:pt idx="953">
                  <c:v>99.75</c:v>
                </c:pt>
                <c:pt idx="954">
                  <c:v>100.75</c:v>
                </c:pt>
                <c:pt idx="955">
                  <c:v>101</c:v>
                </c:pt>
                <c:pt idx="956">
                  <c:v>102</c:v>
                </c:pt>
                <c:pt idx="957">
                  <c:v>100</c:v>
                </c:pt>
                <c:pt idx="958">
                  <c:v>99.5</c:v>
                </c:pt>
                <c:pt idx="959">
                  <c:v>100</c:v>
                </c:pt>
                <c:pt idx="960">
                  <c:v>100.5</c:v>
                </c:pt>
                <c:pt idx="961">
                  <c:v>100</c:v>
                </c:pt>
                <c:pt idx="962">
                  <c:v>100.5</c:v>
                </c:pt>
                <c:pt idx="963">
                  <c:v>100.25</c:v>
                </c:pt>
                <c:pt idx="964">
                  <c:v>100.25</c:v>
                </c:pt>
                <c:pt idx="965">
                  <c:v>101.25</c:v>
                </c:pt>
                <c:pt idx="966">
                  <c:v>101</c:v>
                </c:pt>
                <c:pt idx="967">
                  <c:v>101</c:v>
                </c:pt>
                <c:pt idx="968">
                  <c:v>100.5</c:v>
                </c:pt>
                <c:pt idx="969">
                  <c:v>100.5</c:v>
                </c:pt>
                <c:pt idx="970">
                  <c:v>100.75</c:v>
                </c:pt>
                <c:pt idx="971">
                  <c:v>101.5</c:v>
                </c:pt>
                <c:pt idx="972">
                  <c:v>101.75</c:v>
                </c:pt>
                <c:pt idx="973">
                  <c:v>101</c:v>
                </c:pt>
                <c:pt idx="974">
                  <c:v>101.75</c:v>
                </c:pt>
                <c:pt idx="975">
                  <c:v>102.5</c:v>
                </c:pt>
                <c:pt idx="976">
                  <c:v>102.5</c:v>
                </c:pt>
                <c:pt idx="977">
                  <c:v>101.5</c:v>
                </c:pt>
                <c:pt idx="978">
                  <c:v>100</c:v>
                </c:pt>
                <c:pt idx="979">
                  <c:v>99.5</c:v>
                </c:pt>
                <c:pt idx="980">
                  <c:v>99.25</c:v>
                </c:pt>
                <c:pt idx="981">
                  <c:v>97.5</c:v>
                </c:pt>
                <c:pt idx="982">
                  <c:v>96</c:v>
                </c:pt>
                <c:pt idx="983">
                  <c:v>95.25</c:v>
                </c:pt>
                <c:pt idx="984">
                  <c:v>94.5</c:v>
                </c:pt>
                <c:pt idx="985">
                  <c:v>91.25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695E-4582-8B9A-155BC44C30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017295"/>
        <c:axId val="108018127"/>
      </c:scatterChart>
      <c:valAx>
        <c:axId val="108017295"/>
        <c:scaling>
          <c:orientation val="minMax"/>
          <c:max val="40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Czas [s]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8018127"/>
        <c:crosses val="autoZero"/>
        <c:crossBetween val="midCat"/>
      </c:valAx>
      <c:valAx>
        <c:axId val="1080181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/>
                  <a:t>Temperatura [C]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0801729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4"/>
        <c:delete val="1"/>
      </c:legendEntry>
      <c:layout>
        <c:manualLayout>
          <c:xMode val="edge"/>
          <c:yMode val="edge"/>
          <c:x val="0.67511251054070243"/>
          <c:y val="2.3701887563455766E-2"/>
          <c:w val="0.30205439307959603"/>
          <c:h val="0.20209722287708048"/>
        </c:manualLayout>
      </c:layout>
      <c:overlay val="0"/>
      <c:spPr>
        <a:solidFill>
          <a:srgbClr val="FFFFFF"/>
        </a:solidFill>
        <a:ln>
          <a:solidFill>
            <a:schemeClr val="accent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5T21:21:51.4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69,'504'0,"-478"2,0 0,44 11,-42-7,1-1,31 1,402-7,-439-1,-1-1,0 0,-1-2,1-1,38-15,3 0,-48 17,12-5,0 1,0 2,0 1,51-4,49 10,-105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5T21:21:56.2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0,'1207'0,"-1151"7,-55-7,0 0,0 1,0-1,0 0,1 1,-1-1,0 1,0-1,0 1,-1-1,1 1,0 0,0 0,0-1,0 1,-1 0,1 0,1 1,-3-1,1 0,0 0,0 0,0 0,0-1,-1 1,1 0,0 0,-1 0,1 0,-1 0,1 0,-1-1,1 1,-1 0,1 0,-1-1,0 1,1 0,-1-1,0 1,0-1,0 1,1-1,-1 1,-1-1,-10 7,0-1,0-1,0 0,0-1,-14 3,-40 16,46-15,-1-1,1-1,-1-1,0 0,-1-2,1-1,-1 0,-23-2,-22 3,-41 12,70-8,-51 2,-344-9,298-1,727 1,-548 2,71 13,-70-7,66 1,100-10,-171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5T21:22:05.7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435 106,'39'-2,"0"-2,0-1,63-18,15-3,14 13,5-1,-67 5,0 2,1 4,124 10,-173-3,0 1,0 0,0 2,-1 0,0 2,23 12,23 9,-59-27,-3-2,0 0,0 0,0 1,0 0,0-1,-1 1,1 1,-1-1,1 0,-1 1,0 0,5 5,-11-6,1-1,-1 1,1 0,-1-1,0 1,0-1,1 0,-1 0,0 0,0 0,0 0,0-1,-5 1,1 1,-35 7,0-1,-1-2,-47 1,-134-9,83-1,-660 3,785 0,0-2,1 0,-1-1,1 0,0-1,0-1,0 0,0-1,1-1,-27-16,40 19,10 1,10 1,275 3,-116 0,-158 2,0 1,0 0,0 2,0 0,-1 1,0 1,0 1,19 12,-33-19,-3-1,0 0,1 0,-1 1,0-1,0 0,0 1,0-1,0 1,0 0,-1 0,1 0,0 0,-1 0,1 0,-1 0,0 0,0 1,0-1,0 0,0 1,-1-1,1 3,-1-2,0 0,-1-1,1 1,-1-1,0 1,1-1,-1 1,-1-1,1 0,0 1,-1-1,1 0,-1 0,1 0,-1 0,0 0,0 0,0-1,0 1,0-1,0 1,-3 1,-23 11,-1 0,0-2,0-2,-1 0,-1-2,-34 5,18-3,-11-2,0-3,0-2,-67-7,72 3,1592 1,-1514-1,0-2,45-10,-43 7,-1 1,35-2,-38 7,-17 1,0 0,-1-1,1 0,0 0,0 0,-1-1,1 0,0 0,-1-1,1 1,-1-1,10-5,-58-32,41 37,0 0,1 0,0-1,-1 1,1 0,0-1,0 0,0 1,1-1,-1 1,0-1,1 0,0 1,0-1,0 0,0 0,0 1,1-6,1 2,0 1,0-1,0 0,1 0,0 1,0 0,0-1,4-4,5-3,0 0,0 0,1 1,29-20,-23 19,-12 10,-1-2,1 1,-1-1,11-10,-16 15,-1 0,0-1,0 1,0 0,0 0,0 0,0 0,1-1,-1 1,0 0,0 0,0 0,0-1,0 1,0 0,0 0,0 0,0-1,0 1,0 0,0 0,0-1,0 1,0 0,0 0,0 0,0-1,0 1,0 0,0 0,-1 0,1-1,0 1,0 0,0 0,0 0,0 0,0-1,-1 1,1 0,0 0,0 0,0 0,-1 0,1 0,0-1,0 1,-1 0,-16-4,-20 2,37 2,-113 3,-85-3,165-9,24 1,23 0,13 3,0 2,0 0,0 2,41 3,-14 0,-49-3,0 1,0 0,0 1,0-1,0 1,0 0,0 0,0 1,0 0,0-1,-1 2,1-1,-1 0,6 4,-7-3,0 1,-1-1,1 1,-1 0,0-1,1 1,-2 0,1 0,0 0,-1 1,0-1,0 0,0 0,0 1,-1-1,0 9,1 3,1 3,-2 0,0 0,-1 0,-4 21,5-36,-1-1,0 1,0 0,0-1,0 1,-1-1,1 1,-1-1,0 0,0 0,0 1,-1-1,1-1,-1 1,1 0,-1-1,0 1,0-1,0 0,-1 0,1 0,0 0,-1-1,1 1,-1-1,-6 2,-70 10,0-4,-129 0,-527-10,702-1,1-1,-39-9,36 5,-57-3,58 10,-1-3,0-1,-37-9,-92-21,134 28,0 2,-49 0,54 4,-1-1,1-2,0-1,-28-7,54 11,-1 0,0 0,0 0,0 0,1 0,-1 0,0 0,0 0,1-1,-1 1,0 0,0-1,1 1,-1 0,0-1,1 1,-1-1,0 1,1-1,-1 1,1-1,-1 0,1 1,-1-1,1 0,-1 1,1-1,0 0,-1 1,1-1,0 0,0 0,-1 0,1 1,0-1,0 0,0 0,0 0,0 1,0-1,0 0,0 0,1 0,-1 1,0-1,0 0,1 0,0-1,34-33,-15 17,8-24,-19 20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5T21:22:09.84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1192 169,'8'-1,"-1"-1,1 0,-1-1,1 0,-1 0,0 0,0-1,0 0,10-9,17-8,6 1,107-47,-133 62,-1 1,0 0,1 1,0 0,0 1,0 1,0 0,0 1,14 2,-28-2,1 0,-1 0,1 0,-1 0,1 0,-1 0,1 0,-1 0,0 0,1 0,-1 0,1 1,-1-1,1 0,-1 0,0 0,1 1,-1-1,0 0,1 1,-1-1,0 0,1 1,-1-1,0 0,0 1,1-1,-1 1,0-1,0 0,0 1,-7 13,-29 15,26-22,-5 5,1 0,0 1,0 0,2 1,-1 1,-17 28,29-41,1 0,-1-1,1 1,0 0,0 0,-1-1,1 1,0 0,1 0,-1-1,0 1,0 0,1 0,-1-1,1 1,0 0,-1-1,3 4,22 31,-5-6,-18-26,-1-1,1 1,-1 0,1 0,-1 0,0 0,-1 0,1 0,-1 0,1 0,-1 0,-1 0,1 1,0-1,-1 0,0 0,0 0,0 0,-1 0,1-1,-3 5,0-3,-1 1,1-1,-1-1,0 1,0-1,-1 0,1 0,-1 0,0-1,0 0,0 0,-8 2,-12 4,-1 0,-1-2,0-1,0-1,0-1,0-2,-54-1,-487-3,545 3,-1 2,-45 10,43-7,1-1,-35 2,30-6,-272-4,300 3,1 0,-1-1,0 1,1 0,-1-1,0 0,1 0,-1 0,1 0,-1 0,1 0,-1-1,1 1,0-1,0 1,-4-5,5 4,0 0,0 1,0-1,0-1,0 1,1 0,-1 0,0 0,1 0,0 0,0-1,-1 1,1 0,1 0,-1 0,1-4,3-9,0 1,2-1,-1 1,2 1,9-16,6-14,-16 25,0 0,-1 0,3-25,-7 36,0 0,0 0,-1 0,0 0,-1 0,1 0,-1 0,0 0,-1 1,0-1,-5-12,-8-3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5T21:22:39.42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1879 307,'-737'0,"710"-2,0 0,-49-13,5 1,-2 2,26 3,-1 2,-50 0,61 5,-65-12,64 7,-53-2,67 8,1-1,-1 0,1-2,-28-8,51 12,-1 0,1 0,-1 0,1 1,0-1,-1 0,1 0,-1-1,1 1,0 0,-1 0,1 0,-1 0,1 0,0 0,-1 0,1-1,0 1,-1 0,1 0,0-1,-1 1,1 0,0 0,-1-1,1 1,0 0,0-1,0 1,-1 0,1-1,0 1,0 0,0-1,0 1,-1-1,1 1,0 0,0-1,0 1,0-1,0 1,0 0,0-1,21-10,35-1,104-2,244 12,-182 5,-115-1,119-5,-145-13,-61 11,1 1,26-3,-23 5,-5 0,-1 0,0 1,1 1,-1 1,1 1,-1 0,0 1,30 9,-45-10,0 0,0 0,0 0,0 0,0 0,0 1,-1-1,1 1,-1 0,0-1,1 1,-1 0,-1 1,1-1,0 0,-1 0,1 1,-1-1,0 1,-1-1,1 1,0 0,-1-1,0 1,0-1,0 1,0 0,0-1,-1 1,0 0,0-1,0 1,0-1,0 0,-1 1,1-1,-1 0,0 0,0 0,0 0,-1 0,1 0,-1-1,1 1,-1-1,-5 4,-7 2,-1-1,0-1,0 0,-1-1,1-1,-1-1,0 0,-18 0,-146-3,92-3,-825 2,868-1,-70-13,69 8,-66-3,82 11,19 0,1-1,-1 0,1-1,0 0,-17-4,25 4,0 0,0 0,0 0,0-1,1 1,-1-1,1 0,-1 0,1 0,-1 0,1 0,0 0,0 0,0-1,1 1,-1-1,0 0,1 1,0-1,-1 0,1 0,0 0,1 0,-1 0,0-3,-1-2,1 1,0-1,1 1,-1-1,1 0,1 1,0-1,0 1,0-1,1 1,0 0,0-1,1 1,0 0,0 1,1-1,0 0,5-6,-3 7,-1 0,1 1,0 0,0 0,1 0,0 1,0 0,0 0,0 1,0 0,1 0,-1 1,1 0,0 0,0 1,0 0,9 0,243 3,-93 2,-111-5,-28-1,0 2,0 0,1 2,-1 1,0 1,-1 2,43 13,-35-7,0-3,1 0,0-2,60 3,33 6,7 16,-93-21,-1-1,1-1,87 4,-40-16,-35 1,65 5,-118-3,-1 0,0 1,1-1,-1 0,0 1,1-1,-1 1,0-1,0 1,0-1,1 1,-1 0,0 0,0-1,0 1,0 0,0 0,0 0,-1 0,1 0,0 0,0 1,-1-1,1 0,-1 0,1 0,-1 1,1-1,-1 0,0 1,0-1,0 0,1 1,-1-1,0 0,-1 1,1-1,0 0,0 1,-1-1,1 0,0 0,-1 1,0 0,-4 12,0 0,-1 0,-10 17,5-7,29-232,-18 174,0 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5-15T21:22:41.6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399 0,'-6'0,"-7"0,-8 0,-5 0,-4 6,-3 1,-2 0,1-1,-1-2,6 4,2 1,0-1,0-3,-3-1,5-2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D41A8-CB1E-4C61-B907-96C65708B8CB}" type="datetimeFigureOut">
              <a:rPr lang="pl"/>
              <a:t>30.09.2022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C8A71-9E8E-43EE-B209-BD31A0CFEEE5}" type="slidenum">
              <a:rPr lang="p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0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30.09.2022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5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30.09.2022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306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30.09.2022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637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30.09.2022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1078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30.09.2022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9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30.09.2022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246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30.09.2022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813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30.09.2022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1018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30.09.2022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88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7CA40E1-B125-4528-8EBE-C1A1AC7767CE}" type="datetimeFigureOut">
              <a:rPr lang="pl-PL" smtClean="0"/>
              <a:t>30.09.2022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2663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30.09.2022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221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7CA40E1-B125-4528-8EBE-C1A1AC7767CE}" type="datetimeFigureOut">
              <a:rPr lang="pl-PL" smtClean="0"/>
              <a:t>30.09.2022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9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customXml" Target="../ink/ink4.xml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rystal lattice grid">
            <a:extLst>
              <a:ext uri="{FF2B5EF4-FFF2-40B4-BE49-F238E27FC236}">
                <a16:creationId xmlns:a16="http://schemas.microsoft.com/office/drawing/2014/main" id="{04D8E6EB-D401-476E-B819-AEEC26DF3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6392F23-1BE1-45DD-83F4-A7CDDCA59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Autofit/>
          </a:bodyPr>
          <a:lstStyle/>
          <a:p>
            <a:r>
              <a:rPr lang="en-US" sz="5400" dirty="0">
                <a:ea typeface="+mj-lt"/>
                <a:cs typeface="+mj-lt"/>
              </a:rPr>
              <a:t>Design, manufacture and description of properties of protective coating containing antipyrine</a:t>
            </a:r>
            <a:endParaRPr lang="en-US" sz="5400" dirty="0">
              <a:cs typeface="Calibri Light" panose="020F0302020204030204"/>
            </a:endParaRP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53ABAEF-0B46-4164-8E68-C369D8FE7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Marcin Tomkiewicz</a:t>
            </a:r>
            <a:b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pl-P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promotor: dr inż. Piotr </a:t>
            </a:r>
            <a:r>
              <a:rPr lang="pl-PL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szatkowski</a:t>
            </a:r>
            <a:endParaRPr lang="pl-PL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75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369339"/>
            <a:ext cx="3422968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rgbClr val="FFFFFF"/>
                </a:solidFill>
                <a:cs typeface="Calibri Light"/>
              </a:rPr>
              <a:t>Badanie hot </a:t>
            </a:r>
            <a:r>
              <a:rPr lang="pl-PL" sz="2800" b="1" dirty="0" err="1">
                <a:solidFill>
                  <a:srgbClr val="FFFFFF"/>
                </a:solidFill>
                <a:cs typeface="Calibri Light"/>
              </a:rPr>
              <a:t>plate</a:t>
            </a:r>
            <a:endParaRPr lang="en-US" sz="2800" b="1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Widoczne jest zwiększenie różnicy temperatur wraz ze wzrostem temperatury po gorącej stronie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Także widoczne jest to, że powłoka zaczyna gwałtownie pęcznieć w temperaturach powyżej 180 ⁰C i kontynuuje pęcznienie, kiedy ta temperatura wnika w głąb powłoki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Widoczna jest korelacja pomiędzy zwiększaniem się różnicy temperatur między stronami a szerokością powłoki</a:t>
            </a: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Wykres 12">
            <a:extLst>
              <a:ext uri="{FF2B5EF4-FFF2-40B4-BE49-F238E27FC236}">
                <a16:creationId xmlns:a16="http://schemas.microsoft.com/office/drawing/2014/main" id="{8A0164ED-C9FA-3E55-68EE-A104669CEA8F}"/>
              </a:ext>
            </a:extLst>
          </p:cNvPr>
          <p:cNvGraphicFramePr>
            <a:graphicFrameLocks/>
          </p:cNvGraphicFramePr>
          <p:nvPr/>
        </p:nvGraphicFramePr>
        <p:xfrm>
          <a:off x="4341037" y="4283242"/>
          <a:ext cx="7646615" cy="2648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B7CAC139-72A0-82A1-86F6-D8D42F9351A5}"/>
              </a:ext>
            </a:extLst>
          </p:cNvPr>
          <p:cNvGraphicFramePr>
            <a:graphicFrameLocks/>
          </p:cNvGraphicFramePr>
          <p:nvPr/>
        </p:nvGraphicFramePr>
        <p:xfrm>
          <a:off x="2690573" y="124992"/>
          <a:ext cx="9361087" cy="46546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97456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chemeClr val="bg1"/>
                </a:solidFill>
                <a:cs typeface="Calibri Light"/>
              </a:rPr>
              <a:t>Badanie ogniotrwałości</a:t>
            </a:r>
            <a:endParaRPr lang="en-US" sz="28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7548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Z próbą najlepiej poradziła sobie powłoka posiadająca 2 warstwy wraz z matą bazaltową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Powłoka zawierająca siatkę ze względu na niską adhezję odpadła od płyty stalowej, przez co widać szybki wzrost temperatury 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Pozostałe powłoki spełniły kryterium REI 60, ze względu na temperatury końcowe niższe niż 162 ⁰C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endParaRPr lang="en-US" sz="14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Brak opisu.">
            <a:extLst>
              <a:ext uri="{FF2B5EF4-FFF2-40B4-BE49-F238E27FC236}">
                <a16:creationId xmlns:a16="http://schemas.microsoft.com/office/drawing/2014/main" id="{B0F31F31-F70E-EAE3-EF03-91F7F607C6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0" y="958851"/>
            <a:ext cx="6557040" cy="49177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8469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chemeClr val="bg1"/>
                </a:solidFill>
                <a:cs typeface="Calibri Light"/>
              </a:rPr>
              <a:t>Badanie ogniotrwałości</a:t>
            </a:r>
            <a:endParaRPr lang="en-US" sz="28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7548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Z próbą najlepiej poradziła sobie powłoka posiadająca 2 warstwy wraz z matą bazaltową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Powłoka zawierająca siatkę ze względu na niską adhezję odpadła od płyty stalowej, przez co widać szybki wzrost temperatury 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Pozostałe powłoki spełniły kryterium REI 60, ze względu na temperatury końcowe niższe niż 162 ⁰C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endParaRPr lang="en-US" sz="14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712E64D-E840-06F5-7181-4DCA84DA8E3C}"/>
              </a:ext>
            </a:extLst>
          </p:cNvPr>
          <p:cNvGraphicFramePr>
            <a:graphicFrameLocks/>
          </p:cNvGraphicFramePr>
          <p:nvPr/>
        </p:nvGraphicFramePr>
        <p:xfrm>
          <a:off x="4183240" y="247649"/>
          <a:ext cx="7855264" cy="6370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2471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BC2EE-6F1D-0AC4-A3F2-E578FFBF0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Wnioski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769B1A-21AE-82BA-BFF2-BBE46D044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Wielowarstwowe powłoki kompozytowe są obiecujące na rynku powłok ognioodpornych. Ich zdolność do zaprojektowania składowych części tak, aby dokładnie odpowiadały potrzebom, znacznie poprawia ich wydajność w porównaniu z powłokami jednowarstwowymi. </a:t>
            </a:r>
          </a:p>
          <a:p>
            <a:r>
              <a:rPr lang="pl-PL" dirty="0"/>
              <a:t>Hybrydowe powłoki z warstwami pęczniejącymi i warstwami bazaltowymi wykazują wysoką wydajność, łącząc to, co najlepsze z obu światów. Zachowują niski przekrój, kiedy nie są używane, ale mają wysoką izolacyjność od samego początku, co oznacza obniżenie początkowej temperatury chłodnej strony i usprawnienie procesu pęcznienia. </a:t>
            </a:r>
          </a:p>
          <a:p>
            <a:r>
              <a:rPr lang="pl-PL" dirty="0"/>
              <a:t>Warstwa włókien bazaltowych w powłokach kompozytowych poprawia przyczepność powłoki izolując warstwy adhezyjne od obszarów powłok o wysokiej temperaturze i ograniczając wpływ sił mechanicznych powstających w procesie pęcznienia i od wysokiej temperatury.</a:t>
            </a:r>
          </a:p>
        </p:txBody>
      </p:sp>
    </p:spTree>
    <p:extLst>
      <p:ext uri="{BB962C8B-B14F-4D97-AF65-F5344CB8AC3E}">
        <p14:creationId xmlns:p14="http://schemas.microsoft.com/office/powerpoint/2010/main" val="308982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8D50A-2684-F722-D55B-A44F030DD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Wnioski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69CDB-3CD5-610D-BE24-23B626666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Zastosowanie krótkich włókien bazaltowych w powłokach kompozytowych znacznie zmniejsza ryzyko odpadania warstwy. Nawet w przypadku miejscowego odpadania krótkie włókna bazaltowe utrzymują powłokę razem, znacznie poprawiając wydajność tych kruchych powłok. </a:t>
            </a:r>
          </a:p>
          <a:p>
            <a:r>
              <a:rPr lang="pl-PL" dirty="0"/>
              <a:t>Grafit rozszerzalny świetnie sprawdza się jako jednoskładnikowy system pęczniejący. Dodatek od pięciu do dziesięciu procent grafitu do materiału kompozytowego sprawia, że ​​jest on nie tylko niepalny, ale także odporny na wysokie temperatury i zapewnia wysoce zaawansowany system izolacyjny, który pojawia się tylko wtedy, gdy jest to konieczne. </a:t>
            </a:r>
          </a:p>
          <a:p>
            <a:r>
              <a:rPr lang="pl-PL" dirty="0"/>
              <a:t>Powłoki pęczniejące to nowa, ale bardzo ugruntowana grupa powłok ognioodpornych, jednak brak znormalizowanych procedur ich testowania oznacza dla nich wolniejszy i bardziej kosztowny rozwój. Skomplikowany charakter reakcji pęcznienia nadaje powłokom świetne właściwości, ale istnieje potrzeba lepszego ich zrozumienia i zapewnienia lepszych ścieżek rozwoju dla tych powłok.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621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chemeClr val="bg1"/>
                </a:solidFill>
                <a:cs typeface="Calibri Light"/>
              </a:rPr>
              <a:t>Cel pracy</a:t>
            </a:r>
            <a:endParaRPr lang="en-US" sz="28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Celem pracy było zaprojektowanie, wytworzenie oraz opis kompozytowych warstw ogniotrwałych z zastosowaniem dla budownictwa modułowego stalowego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Stal pomimo niepalności nie jest odporna na działanie wysokich temperatur, które pojawiają się w trakcie pożaru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Utrzymanie stali poniżej 200 °C pozwala na zachowanie około 90-95% jej właściwości mechanicznych</a:t>
            </a:r>
            <a:br>
              <a:rPr lang="pl-PL" sz="1600" dirty="0">
                <a:solidFill>
                  <a:srgbClr val="FFFFFF"/>
                </a:solidFill>
                <a:cs typeface="Calibri"/>
              </a:rPr>
            </a:br>
            <a:endParaRPr lang="pl-PL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Chart, line chart, histogram&#10;&#10;Description automatically generated">
            <a:extLst>
              <a:ext uri="{FF2B5EF4-FFF2-40B4-BE49-F238E27FC236}">
                <a16:creationId xmlns:a16="http://schemas.microsoft.com/office/drawing/2014/main" id="{4FE69E19-062D-4002-99DD-17B9587E6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7625" y="1155700"/>
            <a:ext cx="6148600" cy="42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82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chemeClr val="bg1"/>
                </a:solidFill>
                <a:cs typeface="Calibri Light"/>
              </a:rPr>
              <a:t>Cel pracy</a:t>
            </a:r>
            <a:endParaRPr lang="en-US" sz="28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Celem pracy było zaprojektowanie, wytworzenie oraz opis kompozytowych warstw ogniotrwałych z zastosowaniem dla budownictwa modułowego stalowego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Założony materiał kompozytowy miał za zadanie:</a:t>
            </a:r>
            <a:br>
              <a:rPr lang="pl-PL" sz="1600" dirty="0">
                <a:solidFill>
                  <a:srgbClr val="FFFFFF"/>
                </a:solidFill>
                <a:cs typeface="Calibri"/>
              </a:rPr>
            </a:br>
            <a:r>
              <a:rPr lang="pl-PL" sz="1600" dirty="0">
                <a:solidFill>
                  <a:srgbClr val="FFFFFF"/>
                </a:solidFill>
                <a:cs typeface="Calibri"/>
              </a:rPr>
              <a:t>- Spełnić klasę ogniotrwałości REI 60 zgodnie z normą PN EN 1365 (w eksperymentach </a:t>
            </a:r>
            <a:r>
              <a:rPr lang="pl-PL" sz="1600" dirty="0" err="1">
                <a:solidFill>
                  <a:srgbClr val="FFFFFF"/>
                </a:solidFill>
                <a:cs typeface="Calibri"/>
              </a:rPr>
              <a:t>małoskalowych</a:t>
            </a:r>
            <a:r>
              <a:rPr lang="pl-PL" sz="1600" dirty="0">
                <a:solidFill>
                  <a:srgbClr val="FFFFFF"/>
                </a:solidFill>
                <a:cs typeface="Calibri"/>
              </a:rPr>
              <a:t>)</a:t>
            </a:r>
            <a:br>
              <a:rPr lang="pl-PL" sz="1600" dirty="0">
                <a:solidFill>
                  <a:srgbClr val="FFFFFF"/>
                </a:solidFill>
                <a:cs typeface="Calibri"/>
              </a:rPr>
            </a:br>
            <a:r>
              <a:rPr lang="pl-PL" sz="1600" dirty="0">
                <a:solidFill>
                  <a:srgbClr val="FFFFFF"/>
                </a:solidFill>
                <a:cs typeface="Calibri"/>
              </a:rPr>
              <a:t>- Umożliwiać łatwy sposób nanoszenia</a:t>
            </a:r>
            <a:br>
              <a:rPr lang="pl-PL" sz="1600" dirty="0">
                <a:solidFill>
                  <a:srgbClr val="FFFFFF"/>
                </a:solidFill>
                <a:cs typeface="Calibri"/>
              </a:rPr>
            </a:br>
            <a:endParaRPr lang="pl-PL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Obraz 3">
            <a:extLst>
              <a:ext uri="{FF2B5EF4-FFF2-40B4-BE49-F238E27FC236}">
                <a16:creationId xmlns:a16="http://schemas.microsoft.com/office/drawing/2014/main" id="{31A8FA8A-DA3E-4616-A9D8-76EEB4720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724" y="1576129"/>
            <a:ext cx="7287642" cy="3705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Pismo odręczne 2">
                <a:extLst>
                  <a:ext uri="{FF2B5EF4-FFF2-40B4-BE49-F238E27FC236}">
                    <a16:creationId xmlns:a16="http://schemas.microsoft.com/office/drawing/2014/main" id="{A866EECE-643C-0474-E2A0-335C8DEF9380}"/>
                  </a:ext>
                </a:extLst>
              </p14:cNvPr>
              <p14:cNvContentPartPr/>
              <p14:nvPr/>
            </p14:nvContentPartPr>
            <p14:xfrm>
              <a:off x="7784185" y="4342604"/>
              <a:ext cx="644040" cy="37080"/>
            </p14:xfrm>
          </p:contentPart>
        </mc:Choice>
        <mc:Fallback xmlns="">
          <p:pic>
            <p:nvPicPr>
              <p:cNvPr id="3" name="Pismo odręczne 2">
                <a:extLst>
                  <a:ext uri="{FF2B5EF4-FFF2-40B4-BE49-F238E27FC236}">
                    <a16:creationId xmlns:a16="http://schemas.microsoft.com/office/drawing/2014/main" id="{A866EECE-643C-0474-E2A0-335C8DEF93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0185" y="4235642"/>
                <a:ext cx="751680" cy="250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Pismo odręczne 4">
                <a:extLst>
                  <a:ext uri="{FF2B5EF4-FFF2-40B4-BE49-F238E27FC236}">
                    <a16:creationId xmlns:a16="http://schemas.microsoft.com/office/drawing/2014/main" id="{79FEB5E8-94DB-AD3C-F07A-340FD4B6E02E}"/>
                  </a:ext>
                </a:extLst>
              </p14:cNvPr>
              <p14:cNvContentPartPr/>
              <p14:nvPr/>
            </p14:nvContentPartPr>
            <p14:xfrm>
              <a:off x="5811025" y="4283204"/>
              <a:ext cx="461520" cy="72720"/>
            </p14:xfrm>
          </p:contentPart>
        </mc:Choice>
        <mc:Fallback xmlns="">
          <p:pic>
            <p:nvPicPr>
              <p:cNvPr id="5" name="Pismo odręczne 4">
                <a:extLst>
                  <a:ext uri="{FF2B5EF4-FFF2-40B4-BE49-F238E27FC236}">
                    <a16:creationId xmlns:a16="http://schemas.microsoft.com/office/drawing/2014/main" id="{79FEB5E8-94DB-AD3C-F07A-340FD4B6E02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57067" y="4175204"/>
                <a:ext cx="569076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Pismo odręczne 5">
                <a:extLst>
                  <a:ext uri="{FF2B5EF4-FFF2-40B4-BE49-F238E27FC236}">
                    <a16:creationId xmlns:a16="http://schemas.microsoft.com/office/drawing/2014/main" id="{1C9971C0-105E-ED95-B443-FF1FF9C44A7F}"/>
                  </a:ext>
                </a:extLst>
              </p14:cNvPr>
              <p14:cNvContentPartPr/>
              <p14:nvPr/>
            </p14:nvContentPartPr>
            <p14:xfrm>
              <a:off x="7736305" y="4281044"/>
              <a:ext cx="782280" cy="136440"/>
            </p14:xfrm>
          </p:contentPart>
        </mc:Choice>
        <mc:Fallback xmlns="">
          <p:pic>
            <p:nvPicPr>
              <p:cNvPr id="6" name="Pismo odręczne 5">
                <a:extLst>
                  <a:ext uri="{FF2B5EF4-FFF2-40B4-BE49-F238E27FC236}">
                    <a16:creationId xmlns:a16="http://schemas.microsoft.com/office/drawing/2014/main" id="{1C9971C0-105E-ED95-B443-FF1FF9C44A7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682305" y="4173328"/>
                <a:ext cx="889920" cy="3515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Pismo odręczne 7">
                <a:extLst>
                  <a:ext uri="{FF2B5EF4-FFF2-40B4-BE49-F238E27FC236}">
                    <a16:creationId xmlns:a16="http://schemas.microsoft.com/office/drawing/2014/main" id="{5F10CEC0-BFF9-97E4-44A2-1DE9F91859A2}"/>
                  </a:ext>
                </a:extLst>
              </p14:cNvPr>
              <p14:cNvContentPartPr/>
              <p14:nvPr/>
            </p14:nvContentPartPr>
            <p14:xfrm>
              <a:off x="5778985" y="4258364"/>
              <a:ext cx="597600" cy="182520"/>
            </p14:xfrm>
          </p:contentPart>
        </mc:Choice>
        <mc:Fallback xmlns="">
          <p:pic>
            <p:nvPicPr>
              <p:cNvPr id="8" name="Pismo odręczne 7">
                <a:extLst>
                  <a:ext uri="{FF2B5EF4-FFF2-40B4-BE49-F238E27FC236}">
                    <a16:creationId xmlns:a16="http://schemas.microsoft.com/office/drawing/2014/main" id="{5F10CEC0-BFF9-97E4-44A2-1DE9F91859A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24985" y="4150364"/>
                <a:ext cx="70524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Pismo odręczne 8">
                <a:extLst>
                  <a:ext uri="{FF2B5EF4-FFF2-40B4-BE49-F238E27FC236}">
                    <a16:creationId xmlns:a16="http://schemas.microsoft.com/office/drawing/2014/main" id="{7E45B368-E567-02E3-3861-5422DBFE25A6}"/>
                  </a:ext>
                </a:extLst>
              </p14:cNvPr>
              <p14:cNvContentPartPr/>
              <p14:nvPr/>
            </p14:nvContentPartPr>
            <p14:xfrm>
              <a:off x="7757545" y="3919964"/>
              <a:ext cx="711360" cy="113760"/>
            </p14:xfrm>
          </p:contentPart>
        </mc:Choice>
        <mc:Fallback xmlns="">
          <p:pic>
            <p:nvPicPr>
              <p:cNvPr id="9" name="Pismo odręczne 8">
                <a:extLst>
                  <a:ext uri="{FF2B5EF4-FFF2-40B4-BE49-F238E27FC236}">
                    <a16:creationId xmlns:a16="http://schemas.microsoft.com/office/drawing/2014/main" id="{7E45B368-E567-02E3-3861-5422DBFE25A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703572" y="3811964"/>
                <a:ext cx="818946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0" name="Pismo odręczne 9">
                <a:extLst>
                  <a:ext uri="{FF2B5EF4-FFF2-40B4-BE49-F238E27FC236}">
                    <a16:creationId xmlns:a16="http://schemas.microsoft.com/office/drawing/2014/main" id="{99D31C0A-CCE1-AE07-6C33-1F505FF8AEC8}"/>
                  </a:ext>
                </a:extLst>
              </p14:cNvPr>
              <p14:cNvContentPartPr/>
              <p14:nvPr/>
            </p14:nvContentPartPr>
            <p14:xfrm>
              <a:off x="7845385" y="4042724"/>
              <a:ext cx="143640" cy="24120"/>
            </p14:xfrm>
          </p:contentPart>
        </mc:Choice>
        <mc:Fallback xmlns="">
          <p:pic>
            <p:nvPicPr>
              <p:cNvPr id="10" name="Pismo odręczne 9">
                <a:extLst>
                  <a:ext uri="{FF2B5EF4-FFF2-40B4-BE49-F238E27FC236}">
                    <a16:creationId xmlns:a16="http://schemas.microsoft.com/office/drawing/2014/main" id="{99D31C0A-CCE1-AE07-6C33-1F505FF8AEC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791385" y="3934724"/>
                <a:ext cx="251280" cy="23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3609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chemeClr val="bg1"/>
                </a:solidFill>
                <a:cs typeface="Calibri Light"/>
              </a:rPr>
              <a:t>Powłoki pęczniejące</a:t>
            </a:r>
            <a:endParaRPr lang="en-US" sz="28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 dirty="0" err="1">
                <a:solidFill>
                  <a:srgbClr val="FFFFFF"/>
                </a:solidFill>
                <a:cs typeface="Calibri"/>
              </a:rPr>
              <a:t>Przykładem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przyjaznych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ekologicznie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oraz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bezpiecznych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dla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ludzi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pl-PL" sz="1600" dirty="0">
                <a:solidFill>
                  <a:srgbClr val="FFFFFF"/>
                </a:solidFill>
                <a:cs typeface="Calibri"/>
              </a:rPr>
              <a:t>są warstwy pęczniejące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w </a:t>
            </a:r>
            <a:r>
              <a:rPr lang="pl-PL" sz="1600" dirty="0">
                <a:solidFill>
                  <a:srgbClr val="FFFFFF"/>
                </a:solidFill>
                <a:cs typeface="Calibri"/>
              </a:rPr>
              <a:t>trakcie działania podwyższonej temperatury zwiększają swój przekrój puchnąc, co powoduje zwiększone właściwości izolacyjne warstwy</a:t>
            </a:r>
            <a:endParaRPr lang="en-US" sz="1600" dirty="0">
              <a:solidFill>
                <a:srgbClr val="000000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Dodatkowo tworzy się w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arstwa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zwęglona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powoduje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ograniczenie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transportu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masy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(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lotnych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produktów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pirolizy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ognia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,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oraz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wolnych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rodników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do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wnętrza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polimeru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),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oraz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ciepła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. </a:t>
            </a:r>
            <a:br>
              <a:rPr lang="pl-PL" sz="1600" dirty="0">
                <a:solidFill>
                  <a:srgbClr val="FFFFFF"/>
                </a:solidFill>
                <a:cs typeface="Calibri"/>
              </a:rPr>
            </a:br>
            <a:endParaRPr lang="pl-PL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5">
            <a:extLst>
              <a:ext uri="{FF2B5EF4-FFF2-40B4-BE49-F238E27FC236}">
                <a16:creationId xmlns:a16="http://schemas.microsoft.com/office/drawing/2014/main" id="{2CDFA1EC-5E5A-2EAF-07D7-480391F73B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360" t="39296" r="7930" b="1627"/>
          <a:stretch/>
        </p:blipFill>
        <p:spPr>
          <a:xfrm>
            <a:off x="4501702" y="1237631"/>
            <a:ext cx="7369650" cy="451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07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chemeClr val="bg1"/>
                </a:solidFill>
                <a:cs typeface="Calibri Light"/>
              </a:rPr>
              <a:t>Powłoki jednowarstwowe</a:t>
            </a:r>
            <a:endParaRPr lang="en-US" sz="28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1600" dirty="0">
                <a:solidFill>
                  <a:srgbClr val="FFFFFF"/>
                </a:solidFill>
                <a:cs typeface="Calibri"/>
              </a:rPr>
              <a:t>Powłoki jednowarstwowe są najłatwiejsze w otrzymywaniu oraz nakładaniu, jednak cechują się najgorszymi właściwościami</a:t>
            </a:r>
          </a:p>
          <a:p>
            <a:endParaRPr lang="pl-PL" sz="1600" dirty="0">
              <a:solidFill>
                <a:srgbClr val="FFFFFF"/>
              </a:solidFill>
              <a:cs typeface="Calibri"/>
            </a:endParaRPr>
          </a:p>
          <a:p>
            <a:r>
              <a:rPr lang="pl-PL" sz="1600" dirty="0">
                <a:solidFill>
                  <a:srgbClr val="FFFFFF"/>
                </a:solidFill>
                <a:cs typeface="Calibri"/>
              </a:rPr>
              <a:t> Na tym etapie udało się osiągnąć</a:t>
            </a:r>
            <a:br>
              <a:rPr lang="pl-PL" sz="1600" dirty="0">
                <a:solidFill>
                  <a:srgbClr val="FFFFFF"/>
                </a:solidFill>
                <a:cs typeface="Calibri"/>
              </a:rPr>
            </a:br>
            <a:r>
              <a:rPr lang="pl-PL" sz="1600" dirty="0">
                <a:solidFill>
                  <a:srgbClr val="FFFFFF"/>
                </a:solidFill>
                <a:cs typeface="Calibri"/>
              </a:rPr>
              <a:t>pełną niepalność powłoki</a:t>
            </a:r>
          </a:p>
          <a:p>
            <a:endParaRPr lang="pl-PL" sz="1600" dirty="0">
              <a:solidFill>
                <a:srgbClr val="FFFFFF"/>
              </a:solidFill>
              <a:cs typeface="Calibri"/>
            </a:endParaRPr>
          </a:p>
          <a:p>
            <a:r>
              <a:rPr lang="pl-PL" sz="1600" dirty="0">
                <a:solidFill>
                  <a:srgbClr val="FFFFFF"/>
                </a:solidFill>
                <a:cs typeface="Calibri"/>
              </a:rPr>
              <a:t>Ze względu na niską adhezję tych warstw nie można było w pełni zbadać </a:t>
            </a:r>
            <a:r>
              <a:rPr lang="pl-PL" sz="1600" dirty="0" err="1">
                <a:solidFill>
                  <a:srgbClr val="FFFFFF"/>
                </a:solidFill>
                <a:cs typeface="Calibri"/>
              </a:rPr>
              <a:t>ogniotwałości</a:t>
            </a:r>
            <a:r>
              <a:rPr lang="pl-PL" sz="1600" dirty="0">
                <a:solidFill>
                  <a:srgbClr val="FFFFFF"/>
                </a:solidFill>
                <a:cs typeface="Calibri"/>
              </a:rPr>
              <a:t> powłok</a:t>
            </a:r>
          </a:p>
          <a:p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Obraz 3" descr="Obraz zawierający beton, kamień&#10;&#10;Opis wygenerowany automatycznie">
            <a:extLst>
              <a:ext uri="{FF2B5EF4-FFF2-40B4-BE49-F238E27FC236}">
                <a16:creationId xmlns:a16="http://schemas.microsoft.com/office/drawing/2014/main" id="{1C9C8F6D-2276-067F-7698-10A98C7788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56" t="49246" r="51351" b="649"/>
          <a:stretch/>
        </p:blipFill>
        <p:spPr>
          <a:xfrm rot="5400000">
            <a:off x="4652276" y="59161"/>
            <a:ext cx="3210661" cy="3831017"/>
          </a:xfrm>
          <a:prstGeom prst="rect">
            <a:avLst/>
          </a:prstGeom>
        </p:spPr>
      </p:pic>
      <p:pic>
        <p:nvPicPr>
          <p:cNvPr id="14" name="Obraz 7" descr="Obraz zawierający beton, kamień&#10;&#10;Opis wygenerowany automatycznie">
            <a:extLst>
              <a:ext uri="{FF2B5EF4-FFF2-40B4-BE49-F238E27FC236}">
                <a16:creationId xmlns:a16="http://schemas.microsoft.com/office/drawing/2014/main" id="{6A196834-13C9-00C9-1E2C-CFEC87CD8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0" t="7035" r="11053" b="52488"/>
          <a:stretch/>
        </p:blipFill>
        <p:spPr>
          <a:xfrm rot="5400000">
            <a:off x="8125827" y="2811019"/>
            <a:ext cx="3871312" cy="31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447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chemeClr val="bg1"/>
                </a:solidFill>
                <a:cs typeface="Calibri Light"/>
              </a:rPr>
              <a:t>Powłoki wielowarstwowe</a:t>
            </a:r>
            <a:endParaRPr lang="en-US" sz="28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l-PL" sz="1600" dirty="0">
                <a:solidFill>
                  <a:srgbClr val="FFFFFF"/>
                </a:solidFill>
                <a:cs typeface="Calibri"/>
              </a:rPr>
              <a:t>Następnym krokiem było wykonanie powłok o dwóch lub trzech warstwach, przez co możliwe było zwiększenie adhezji powłoki</a:t>
            </a:r>
          </a:p>
          <a:p>
            <a:endParaRPr lang="pl-PL" sz="1600" dirty="0">
              <a:solidFill>
                <a:srgbClr val="FFFFFF"/>
              </a:solidFill>
              <a:cs typeface="Calibri"/>
            </a:endParaRPr>
          </a:p>
          <a:p>
            <a:r>
              <a:rPr lang="pl-PL" sz="1600" dirty="0">
                <a:solidFill>
                  <a:srgbClr val="FFFFFF"/>
                </a:solidFill>
                <a:cs typeface="Calibri"/>
              </a:rPr>
              <a:t>Warstwy te posiadały sfunkcjonalizowane warstwy: adhezyjną, izolacyjną i ogniotrwałą</a:t>
            </a:r>
          </a:p>
          <a:p>
            <a:endParaRPr lang="pl-PL" sz="1600" dirty="0">
              <a:solidFill>
                <a:srgbClr val="FFFFFF"/>
              </a:solidFill>
              <a:cs typeface="Calibri"/>
            </a:endParaRPr>
          </a:p>
          <a:p>
            <a:r>
              <a:rPr lang="pl-PL" sz="1600" dirty="0">
                <a:solidFill>
                  <a:srgbClr val="FFFFFF"/>
                </a:solidFill>
                <a:cs typeface="Calibri"/>
              </a:rPr>
              <a:t>Umożliwiło to uzyskanie maksymalnej ogniotrwałości do poziomu około 30 minut w przypadku powłok dwuwarstwowych i 60 minut w przypadku powłok trójwarstwowych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Obraz 3" descr="Obraz zawierający tekst&#10;&#10;Opis wygenerowany automatycznie">
            <a:extLst>
              <a:ext uri="{FF2B5EF4-FFF2-40B4-BE49-F238E27FC236}">
                <a16:creationId xmlns:a16="http://schemas.microsoft.com/office/drawing/2014/main" id="{F28B63FB-A36C-495E-F276-10E684F12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3" t="14132" r="18160" b="17628"/>
          <a:stretch/>
        </p:blipFill>
        <p:spPr>
          <a:xfrm rot="5400000">
            <a:off x="4526287" y="711416"/>
            <a:ext cx="3139424" cy="3509907"/>
          </a:xfrm>
          <a:prstGeom prst="rect">
            <a:avLst/>
          </a:prstGeom>
        </p:spPr>
      </p:pic>
      <p:pic>
        <p:nvPicPr>
          <p:cNvPr id="8" name="Obraz 7" descr="Obraz zawierający cement, brudne&#10;&#10;Opis wygenerowany automatycznie">
            <a:extLst>
              <a:ext uri="{FF2B5EF4-FFF2-40B4-BE49-F238E27FC236}">
                <a16:creationId xmlns:a16="http://schemas.microsoft.com/office/drawing/2014/main" id="{75333235-0FCC-40E3-4471-87C264B960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10" t="5945" r="9560" b="14635"/>
          <a:stretch/>
        </p:blipFill>
        <p:spPr>
          <a:xfrm rot="5400000">
            <a:off x="8081078" y="2734201"/>
            <a:ext cx="3461893" cy="362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77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chemeClr val="bg1"/>
                </a:solidFill>
                <a:cs typeface="Calibri Light"/>
              </a:rPr>
              <a:t>Powłoki wielowarstwowe z matami i tkaninami bazaltowymi</a:t>
            </a:r>
            <a:endParaRPr lang="en-US" sz="2800" b="1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Dodatek warstw bazaltowych umożliwił zwiększenie czasu </a:t>
            </a:r>
            <a:r>
              <a:rPr lang="pl-PL" sz="1600" dirty="0" err="1">
                <a:solidFill>
                  <a:srgbClr val="FFFFFF"/>
                </a:solidFill>
                <a:cs typeface="Calibri"/>
              </a:rPr>
              <a:t>ogniotwałości</a:t>
            </a:r>
            <a:r>
              <a:rPr lang="pl-PL" sz="1600" dirty="0">
                <a:solidFill>
                  <a:srgbClr val="FFFFFF"/>
                </a:solidFill>
                <a:cs typeface="Calibri"/>
              </a:rPr>
              <a:t> do zakładanego pułapu godziny i dłużej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Warstwy te umożliwiły odkształcanie się i pompowanie się warstw ogniotrwałych bez wpływu na warstwy adhezyjne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Tworzyły także barierę termiczną, która działając od początku próby zwiększała wydajność powłoki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Obraz 4" descr="Obraz zawierający kamień&#10;&#10;Opis wygenerowany automatycznie">
            <a:extLst>
              <a:ext uri="{FF2B5EF4-FFF2-40B4-BE49-F238E27FC236}">
                <a16:creationId xmlns:a16="http://schemas.microsoft.com/office/drawing/2014/main" id="{DA9B5585-94D5-EFB9-834C-706286661C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38" r="8864"/>
          <a:stretch/>
        </p:blipFill>
        <p:spPr>
          <a:xfrm>
            <a:off x="4397092" y="341707"/>
            <a:ext cx="3814040" cy="3752653"/>
          </a:xfrm>
          <a:prstGeom prst="rect">
            <a:avLst/>
          </a:prstGeom>
        </p:spPr>
      </p:pic>
      <p:pic>
        <p:nvPicPr>
          <p:cNvPr id="9" name="Obraz 8" descr="Obraz zawierający tort, część, czekolada, papier&#10;&#10;Opis wygenerowany automatycznie">
            <a:extLst>
              <a:ext uri="{FF2B5EF4-FFF2-40B4-BE49-F238E27FC236}">
                <a16:creationId xmlns:a16="http://schemas.microsoft.com/office/drawing/2014/main" id="{3A56C1BF-0323-B0B4-8022-C2A83B0B59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16" b="24533"/>
          <a:stretch/>
        </p:blipFill>
        <p:spPr>
          <a:xfrm>
            <a:off x="8276672" y="3260560"/>
            <a:ext cx="3782918" cy="313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369339"/>
            <a:ext cx="3422968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rgbClr val="FFFFFF"/>
                </a:solidFill>
                <a:ea typeface="+mj-lt"/>
                <a:cs typeface="+mj-lt"/>
              </a:rPr>
              <a:t>Badanie UL 94 5V</a:t>
            </a:r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chemeClr val="bg1"/>
                </a:solidFill>
                <a:cs typeface="Calibri"/>
              </a:rPr>
              <a:t>Badanie przeprowadzane zostało na pięciu poziomych próbkach powłok o wymiarach 150x150x5 [mm] naniesionych na płyty stalowe </a:t>
            </a:r>
          </a:p>
          <a:p>
            <a:endParaRPr lang="pl-PL" sz="1600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chemeClr val="bg1"/>
                </a:solidFill>
                <a:cs typeface="Calibri"/>
              </a:rPr>
              <a:t>Powłoki uzyskały klasę niepalności 5VA:</a:t>
            </a:r>
          </a:p>
          <a:p>
            <a:br>
              <a:rPr lang="pl-PL" sz="1600" dirty="0">
                <a:solidFill>
                  <a:schemeClr val="bg1"/>
                </a:solidFill>
                <a:cs typeface="Calibri"/>
              </a:rPr>
            </a:br>
            <a:r>
              <a:rPr lang="pl-PL" sz="1600" dirty="0">
                <a:solidFill>
                  <a:schemeClr val="bg1"/>
                </a:solidFill>
                <a:cs typeface="Calibri"/>
              </a:rPr>
              <a:t>-Samogasnące po 60 sekundach po piątej próbie w ogniu</a:t>
            </a:r>
            <a:br>
              <a:rPr lang="pl-PL" sz="1600" dirty="0">
                <a:solidFill>
                  <a:schemeClr val="bg1"/>
                </a:solidFill>
                <a:cs typeface="Calibri"/>
              </a:rPr>
            </a:br>
            <a:r>
              <a:rPr lang="pl-PL" sz="1600" dirty="0">
                <a:solidFill>
                  <a:schemeClr val="bg1"/>
                </a:solidFill>
                <a:cs typeface="Calibri"/>
              </a:rPr>
              <a:t>-Brak palących się kropel</a:t>
            </a:r>
            <a:br>
              <a:rPr lang="pl-PL" sz="1600" dirty="0">
                <a:solidFill>
                  <a:schemeClr val="bg1"/>
                </a:solidFill>
                <a:cs typeface="Calibri"/>
              </a:rPr>
            </a:br>
            <a:r>
              <a:rPr lang="pl-PL" sz="1600" dirty="0">
                <a:solidFill>
                  <a:schemeClr val="bg1"/>
                </a:solidFill>
                <a:cs typeface="Calibri"/>
              </a:rPr>
              <a:t>-Brak przepalenia na wylot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9EF45CA-94FB-7527-0191-C7A9C1BC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920" y="369339"/>
            <a:ext cx="3186009" cy="589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896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145" y="369339"/>
            <a:ext cx="3422968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 sz="2800" b="1" dirty="0">
                <a:solidFill>
                  <a:srgbClr val="FFFFFF"/>
                </a:solidFill>
                <a:cs typeface="Calibri Light"/>
              </a:rPr>
              <a:t>Badanie hot </a:t>
            </a:r>
            <a:r>
              <a:rPr lang="pl-PL" sz="2800" b="1" dirty="0" err="1">
                <a:solidFill>
                  <a:srgbClr val="FFFFFF"/>
                </a:solidFill>
                <a:cs typeface="Calibri Light"/>
              </a:rPr>
              <a:t>plate</a:t>
            </a:r>
            <a:endParaRPr lang="en-US" sz="2800" b="1" dirty="0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Widoczne jest zwiększenie różnicy temperatur wraz ze wzrostem temperatury po gorącej stronie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Także widoczne jest to, że powłoka zaczyna gwałtownie pęcznieć w temperaturach powyżej 180 ⁰C i kontynuuje pęcznienie, kiedy ta temperatura wnika w głąb powłoki</a:t>
            </a:r>
          </a:p>
          <a:p>
            <a:pPr>
              <a:buFont typeface="Calibri" panose="020F0502020204030204" pitchFamily="34" charset="0"/>
              <a:buChar char="•"/>
            </a:pPr>
            <a:endParaRPr lang="pl-PL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pl-PL" sz="1600" dirty="0">
                <a:solidFill>
                  <a:srgbClr val="FFFFFF"/>
                </a:solidFill>
                <a:cs typeface="Calibri"/>
              </a:rPr>
              <a:t>Widoczna jest korelacja pomiędzy zwiększaniem się różnicy temperatur między stronami a szerokością powłoki</a:t>
            </a: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Brak opisu.">
            <a:extLst>
              <a:ext uri="{FF2B5EF4-FFF2-40B4-BE49-F238E27FC236}">
                <a16:creationId xmlns:a16="http://schemas.microsoft.com/office/drawing/2014/main" id="{463F5B0D-91F0-6047-C2DB-33A121C3059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9" b="27217"/>
          <a:stretch/>
        </p:blipFill>
        <p:spPr bwMode="auto">
          <a:xfrm>
            <a:off x="4891985" y="1050229"/>
            <a:ext cx="6399880" cy="482640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7528092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cja">
  <a:themeElements>
    <a:clrScheme name="Retrospekc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cj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FA77CC7A40DF04B94A93A9FD31E8D46" ma:contentTypeVersion="4" ma:contentTypeDescription="Utwórz nowy dokument." ma:contentTypeScope="" ma:versionID="b55ce27ea5f1d3088805b75f86a2c656">
  <xsd:schema xmlns:xsd="http://www.w3.org/2001/XMLSchema" xmlns:xs="http://www.w3.org/2001/XMLSchema" xmlns:p="http://schemas.microsoft.com/office/2006/metadata/properties" xmlns:ns3="a783cfe3-27de-4c7e-9408-da43bdb33801" targetNamespace="http://schemas.microsoft.com/office/2006/metadata/properties" ma:root="true" ma:fieldsID="4792b92816e6f97a1e15179fd007aa46" ns3:_="">
    <xsd:import namespace="a783cfe3-27de-4c7e-9408-da43bdb3380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83cfe3-27de-4c7e-9408-da43bdb338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40AFF95-08C2-48E9-99BD-2A2898CC45F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32E2F8-4A25-49A6-A042-B6110C8141AE}">
  <ds:schemaRefs>
    <ds:schemaRef ds:uri="a783cfe3-27de-4c7e-9408-da43bdb3380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4B99B6D-CF26-4EA8-A5DD-74956EFC16A1}">
  <ds:schemaRefs>
    <ds:schemaRef ds:uri="a783cfe3-27de-4c7e-9408-da43bdb338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2990</TotalTime>
  <Words>859</Words>
  <Application>Microsoft Office PowerPoint</Application>
  <PresentationFormat>Widescreen</PresentationFormat>
  <Paragraphs>79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Calibri</vt:lpstr>
      <vt:lpstr>Calibri Light</vt:lpstr>
      <vt:lpstr>Retrospekcja</vt:lpstr>
      <vt:lpstr>Design, manufacture and description of properties of protective coating containing antipyrine</vt:lpstr>
      <vt:lpstr>Cel pracy</vt:lpstr>
      <vt:lpstr>Cel pracy</vt:lpstr>
      <vt:lpstr>Powłoki pęczniejące</vt:lpstr>
      <vt:lpstr>Powłoki jednowarstwowe</vt:lpstr>
      <vt:lpstr>Powłoki wielowarstwowe</vt:lpstr>
      <vt:lpstr>Powłoki wielowarstwowe z matami i tkaninami bazaltowymi</vt:lpstr>
      <vt:lpstr>Badanie UL 94 5V</vt:lpstr>
      <vt:lpstr>Badanie hot plate</vt:lpstr>
      <vt:lpstr>Badanie hot plate</vt:lpstr>
      <vt:lpstr>Badanie ogniotrwałości</vt:lpstr>
      <vt:lpstr>Badanie ogniotrwałości</vt:lpstr>
      <vt:lpstr>Wnioski</vt:lpstr>
      <vt:lpstr>Wnioski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Mechanisms of polymer degradation, different mechanisms of polymer degradation, detailed description of biodegradation and composting</dc:title>
  <dc:creator>Marcin Tomkiewicz</dc:creator>
  <cp:lastModifiedBy>Marcin Tomkiewicz</cp:lastModifiedBy>
  <cp:revision>633</cp:revision>
  <dcterms:created xsi:type="dcterms:W3CDTF">2021-05-18T20:03:07Z</dcterms:created>
  <dcterms:modified xsi:type="dcterms:W3CDTF">2022-09-30T11:49:27Z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0x0101007FA77CC7A40DF04B94A93A9FD31E8D46</vt:lpwstr>
  </property>
</Properties>
</file>